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8" r:id="rId11"/>
    <p:sldId id="270" r:id="rId12"/>
    <p:sldId id="269" r:id="rId13"/>
    <p:sldId id="271" r:id="rId14"/>
    <p:sldId id="267" r:id="rId15"/>
    <p:sldId id="272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99FF"/>
    <a:srgbClr val="FF3399"/>
    <a:srgbClr val="CC3300"/>
    <a:srgbClr val="CC9900"/>
    <a:srgbClr val="FFFFCC"/>
    <a:srgbClr val="CCCCFF"/>
    <a:srgbClr val="9999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4B3D39-F3A9-40DA-A94B-F76E2D2B7D2B}" type="doc">
      <dgm:prSet loTypeId="urn:microsoft.com/office/officeart/2005/8/layout/matrix2" loCatId="matrix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B190BF9E-E54E-4141-ADB0-2EE2B8F23033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8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數感</a:t>
          </a:r>
          <a:endParaRPr lang="en-US" altLang="zh-TW" sz="2800" b="1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不佳</a:t>
          </a:r>
        </a:p>
      </dgm:t>
    </dgm:pt>
    <dgm:pt modelId="{8C1AA949-8D58-4B92-96A1-3EC7530DE8B5}" type="parTrans" cxnId="{18464800-17D9-4575-9959-A6FDCC3768A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800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DAC97325-8AF2-4427-82BD-652BF14ABBBE}" type="sibTrans" cxnId="{18464800-17D9-4575-9959-A6FDCC3768A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800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7387CC15-6BD8-42D5-887C-66BFC04BDB1E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公式記憶錯誤</a:t>
          </a:r>
        </a:p>
      </dgm:t>
    </dgm:pt>
    <dgm:pt modelId="{7AC3E10E-7732-457C-A94F-D22AE60D5DEB}" type="parTrans" cxnId="{9C23DE38-765F-46EF-850B-430C56ABEFD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800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C46C7B9C-BDA4-4B3F-BF7B-FC26DA5CE697}" type="sibTrans" cxnId="{9C23DE38-765F-46EF-850B-430C56ABEFD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800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59F9406E-8195-410D-8514-3FC4E62D5271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計算</a:t>
          </a:r>
          <a:endParaRPr lang="en-US" altLang="zh-TW" sz="2800" b="1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不流暢</a:t>
          </a:r>
        </a:p>
      </dgm:t>
    </dgm:pt>
    <dgm:pt modelId="{311C478C-39E7-40F2-AA5E-6150579E0F85}" type="parTrans" cxnId="{41B4C290-CF22-4E29-AC12-24407E0FD19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800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17F3EE49-8887-4259-8A6D-34CFC82E6192}" type="sibTrans" cxnId="{41B4C290-CF22-4E29-AC12-24407E0FD19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800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F62D6141-3E44-4274-82AD-19F3271917BF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推理能力不佳</a:t>
          </a:r>
          <a:endParaRPr lang="zh-TW" altLang="en-US" sz="28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95C50E8C-3F13-4E59-AF1D-387B4FF20206}" type="parTrans" cxnId="{165E4A39-FB93-4617-9A1B-B22F8C57D3A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800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56904235-237E-4F7C-9537-C9ACD03122E1}" type="sibTrans" cxnId="{165E4A39-FB93-4617-9A1B-B22F8C57D3A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800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84DC3D8C-028D-4355-968B-6EBF054B9003}" type="pres">
      <dgm:prSet presAssocID="{094B3D39-F3A9-40DA-A94B-F76E2D2B7D2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BBB0F2B-5FDD-4D89-95F6-C80FD01798ED}" type="pres">
      <dgm:prSet presAssocID="{094B3D39-F3A9-40DA-A94B-F76E2D2B7D2B}" presName="axisShape" presStyleLbl="bgShp" presStyleIdx="0" presStyleCnt="1"/>
      <dgm:spPr>
        <a:ln w="19050">
          <a:solidFill>
            <a:schemeClr val="bg1">
              <a:lumMod val="50000"/>
            </a:schemeClr>
          </a:solidFill>
        </a:ln>
      </dgm:spPr>
    </dgm:pt>
    <dgm:pt modelId="{2FF74E95-F073-4D0D-9D21-F055FB40F59D}" type="pres">
      <dgm:prSet presAssocID="{094B3D39-F3A9-40DA-A94B-F76E2D2B7D2B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62AA2D8-9613-42CD-BDA1-FF4BB17F4104}" type="pres">
      <dgm:prSet presAssocID="{094B3D39-F3A9-40DA-A94B-F76E2D2B7D2B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95EEC3-4326-4E8A-AC6B-1D99769CC527}" type="pres">
      <dgm:prSet presAssocID="{094B3D39-F3A9-40DA-A94B-F76E2D2B7D2B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FBC0B8-1733-4BEB-9555-30DE2C4AF2D2}" type="pres">
      <dgm:prSet presAssocID="{094B3D39-F3A9-40DA-A94B-F76E2D2B7D2B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1D29203-309B-4D04-9758-3368EBDEB289}" type="presOf" srcId="{7387CC15-6BD8-42D5-887C-66BFC04BDB1E}" destId="{C62AA2D8-9613-42CD-BDA1-FF4BB17F4104}" srcOrd="0" destOrd="0" presId="urn:microsoft.com/office/officeart/2005/8/layout/matrix2"/>
    <dgm:cxn modelId="{A29C4FDC-EFDB-4C54-9FC2-A5C117096860}" type="presOf" srcId="{094B3D39-F3A9-40DA-A94B-F76E2D2B7D2B}" destId="{84DC3D8C-028D-4355-968B-6EBF054B9003}" srcOrd="0" destOrd="0" presId="urn:microsoft.com/office/officeart/2005/8/layout/matrix2"/>
    <dgm:cxn modelId="{9C23DE38-765F-46EF-850B-430C56ABEFDD}" srcId="{094B3D39-F3A9-40DA-A94B-F76E2D2B7D2B}" destId="{7387CC15-6BD8-42D5-887C-66BFC04BDB1E}" srcOrd="1" destOrd="0" parTransId="{7AC3E10E-7732-457C-A94F-D22AE60D5DEB}" sibTransId="{C46C7B9C-BDA4-4B3F-BF7B-FC26DA5CE697}"/>
    <dgm:cxn modelId="{544FDC26-20F7-4AEA-B682-C9E6DA1A0623}" type="presOf" srcId="{B190BF9E-E54E-4141-ADB0-2EE2B8F23033}" destId="{2FF74E95-F073-4D0D-9D21-F055FB40F59D}" srcOrd="0" destOrd="0" presId="urn:microsoft.com/office/officeart/2005/8/layout/matrix2"/>
    <dgm:cxn modelId="{165E4A39-FB93-4617-9A1B-B22F8C57D3AF}" srcId="{094B3D39-F3A9-40DA-A94B-F76E2D2B7D2B}" destId="{F62D6141-3E44-4274-82AD-19F3271917BF}" srcOrd="3" destOrd="0" parTransId="{95C50E8C-3F13-4E59-AF1D-387B4FF20206}" sibTransId="{56904235-237E-4F7C-9537-C9ACD03122E1}"/>
    <dgm:cxn modelId="{18464800-17D9-4575-9959-A6FDCC3768A1}" srcId="{094B3D39-F3A9-40DA-A94B-F76E2D2B7D2B}" destId="{B190BF9E-E54E-4141-ADB0-2EE2B8F23033}" srcOrd="0" destOrd="0" parTransId="{8C1AA949-8D58-4B92-96A1-3EC7530DE8B5}" sibTransId="{DAC97325-8AF2-4427-82BD-652BF14ABBBE}"/>
    <dgm:cxn modelId="{41B4C290-CF22-4E29-AC12-24407E0FD197}" srcId="{094B3D39-F3A9-40DA-A94B-F76E2D2B7D2B}" destId="{59F9406E-8195-410D-8514-3FC4E62D5271}" srcOrd="2" destOrd="0" parTransId="{311C478C-39E7-40F2-AA5E-6150579E0F85}" sibTransId="{17F3EE49-8887-4259-8A6D-34CFC82E6192}"/>
    <dgm:cxn modelId="{661D9489-2C02-4A96-95A4-B9749D82BA02}" type="presOf" srcId="{59F9406E-8195-410D-8514-3FC4E62D5271}" destId="{BA95EEC3-4326-4E8A-AC6B-1D99769CC527}" srcOrd="0" destOrd="0" presId="urn:microsoft.com/office/officeart/2005/8/layout/matrix2"/>
    <dgm:cxn modelId="{48DB9B57-883F-4961-9A68-997A9D0C1690}" type="presOf" srcId="{F62D6141-3E44-4274-82AD-19F3271917BF}" destId="{56FBC0B8-1733-4BEB-9555-30DE2C4AF2D2}" srcOrd="0" destOrd="0" presId="urn:microsoft.com/office/officeart/2005/8/layout/matrix2"/>
    <dgm:cxn modelId="{27259B06-6B04-407A-BA0E-45D0F3BDA392}" type="presParOf" srcId="{84DC3D8C-028D-4355-968B-6EBF054B9003}" destId="{ABBB0F2B-5FDD-4D89-95F6-C80FD01798ED}" srcOrd="0" destOrd="0" presId="urn:microsoft.com/office/officeart/2005/8/layout/matrix2"/>
    <dgm:cxn modelId="{7D7BF508-CBAF-426E-9D83-F3D05056A580}" type="presParOf" srcId="{84DC3D8C-028D-4355-968B-6EBF054B9003}" destId="{2FF74E95-F073-4D0D-9D21-F055FB40F59D}" srcOrd="1" destOrd="0" presId="urn:microsoft.com/office/officeart/2005/8/layout/matrix2"/>
    <dgm:cxn modelId="{72030F6F-E8F4-4C10-981A-FEB934178FE2}" type="presParOf" srcId="{84DC3D8C-028D-4355-968B-6EBF054B9003}" destId="{C62AA2D8-9613-42CD-BDA1-FF4BB17F4104}" srcOrd="2" destOrd="0" presId="urn:microsoft.com/office/officeart/2005/8/layout/matrix2"/>
    <dgm:cxn modelId="{A7C2CD23-9AED-44BC-A7C2-2D0D6CBAC1F2}" type="presParOf" srcId="{84DC3D8C-028D-4355-968B-6EBF054B9003}" destId="{BA95EEC3-4326-4E8A-AC6B-1D99769CC527}" srcOrd="3" destOrd="0" presId="urn:microsoft.com/office/officeart/2005/8/layout/matrix2"/>
    <dgm:cxn modelId="{190AEDE2-112C-4BC3-AEEB-CE120E636F5D}" type="presParOf" srcId="{84DC3D8C-028D-4355-968B-6EBF054B9003}" destId="{56FBC0B8-1733-4BEB-9555-30DE2C4AF2D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1DC2B7-466B-4867-A67C-503E3B7F5C95}" type="doc">
      <dgm:prSet loTypeId="urn:microsoft.com/office/officeart/2005/8/layout/process2" loCatId="process" qsTypeId="urn:microsoft.com/office/officeart/2005/8/quickstyle/simple3" qsCatId="simple" csTypeId="urn:microsoft.com/office/officeart/2005/8/colors/colorful2" csCatId="colorful" phldr="1"/>
      <dgm:spPr/>
    </dgm:pt>
    <dgm:pt modelId="{D4007FD7-B9E9-4984-96DC-EFC506218CC3}">
      <dgm:prSet phldrT="[文字]" custT="1"/>
      <dgm:spPr/>
      <dgm:t>
        <a:bodyPr/>
        <a:lstStyle/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法則一</a:t>
          </a:r>
          <a:endParaRPr lang="en-US" altLang="zh-TW" sz="2000" b="1" dirty="0" smtClean="0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  需要具備提升運用數感的作業，做為代數推理的題材。</a:t>
          </a:r>
        </a:p>
      </dgm:t>
    </dgm:pt>
    <dgm:pt modelId="{A19AA938-A6B5-4BF9-A640-5F22FF0DDB26}" type="parTrans" cxnId="{B0438CFE-1074-41C8-B5B2-1E0D815F7576}">
      <dgm:prSet/>
      <dgm:spPr/>
      <dgm:t>
        <a:bodyPr/>
        <a:lstStyle/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</dgm:t>
    </dgm:pt>
    <dgm:pt modelId="{750632FA-EF31-4A79-AD55-DAE67D236C14}" type="sibTrans" cxnId="{B0438CFE-1074-41C8-B5B2-1E0D815F7576}">
      <dgm:prSet custT="1"/>
      <dgm:spPr/>
      <dgm:t>
        <a:bodyPr/>
        <a:lstStyle/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</dgm:t>
    </dgm:pt>
    <dgm:pt modelId="{0DE2E1B6-1093-47D3-A46E-4CA93F4D630A}">
      <dgm:prSet phldrT="[文字]" custT="1"/>
      <dgm:spPr/>
      <dgm:t>
        <a:bodyPr/>
        <a:lstStyle/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法則二</a:t>
          </a:r>
          <a:endParaRPr lang="en-US" altLang="zh-TW" sz="2000" b="1" dirty="0" smtClean="0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  能夠利用包含計算順序的作業，並與學生的算數能力銜接。</a:t>
          </a:r>
        </a:p>
      </dgm:t>
    </dgm:pt>
    <dgm:pt modelId="{1A158760-BF5D-4238-8687-0445A407DD6F}" type="parTrans" cxnId="{9413A2FE-1542-408E-A8CA-5A139E108C2B}">
      <dgm:prSet/>
      <dgm:spPr/>
      <dgm:t>
        <a:bodyPr/>
        <a:lstStyle/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</dgm:t>
    </dgm:pt>
    <dgm:pt modelId="{8DF0092E-9F48-44F6-9E46-9CBADAF5DF2B}" type="sibTrans" cxnId="{9413A2FE-1542-408E-A8CA-5A139E108C2B}">
      <dgm:prSet custT="1"/>
      <dgm:spPr/>
      <dgm:t>
        <a:bodyPr/>
        <a:lstStyle/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</dgm:t>
    </dgm:pt>
    <dgm:pt modelId="{E9BC5AFD-1BBF-4CFE-9855-2D1F68C0A873}">
      <dgm:prSet phldrT="[文字]" custT="1"/>
      <dgm:spPr/>
      <dgm:t>
        <a:bodyPr/>
        <a:lstStyle/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法則三</a:t>
          </a:r>
          <a:endParaRPr lang="en-US" altLang="zh-TW" sz="2000" b="1" dirty="0" smtClean="0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  能夠針對促進代數活動所允許的作業，以及提供學生熟悉的內容。</a:t>
          </a:r>
          <a:endParaRPr lang="zh-TW" altLang="en-US" sz="2000" b="1" dirty="0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</dgm:t>
    </dgm:pt>
    <dgm:pt modelId="{244232BA-27F9-44F9-9A67-867C0CBD4606}" type="parTrans" cxnId="{6D388DDD-A087-4C94-9710-AA9FE2B11950}">
      <dgm:prSet/>
      <dgm:spPr/>
      <dgm:t>
        <a:bodyPr/>
        <a:lstStyle/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</dgm:t>
    </dgm:pt>
    <dgm:pt modelId="{FA61AFFF-667D-47E7-AEF8-97CCC10C2C41}" type="sibTrans" cxnId="{6D388DDD-A087-4C94-9710-AA9FE2B11950}">
      <dgm:prSet/>
      <dgm:spPr/>
      <dgm:t>
        <a:bodyPr/>
        <a:lstStyle/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</dgm:t>
    </dgm:pt>
    <dgm:pt modelId="{77C5430D-CC47-465B-B4CB-04E1B5A95F11}" type="pres">
      <dgm:prSet presAssocID="{4B1DC2B7-466B-4867-A67C-503E3B7F5C95}" presName="linearFlow" presStyleCnt="0">
        <dgm:presLayoutVars>
          <dgm:resizeHandles val="exact"/>
        </dgm:presLayoutVars>
      </dgm:prSet>
      <dgm:spPr/>
    </dgm:pt>
    <dgm:pt modelId="{89C5FD0A-015A-4B9A-B989-FAE08F2C2D73}" type="pres">
      <dgm:prSet presAssocID="{D4007FD7-B9E9-4984-96DC-EFC506218CC3}" presName="node" presStyleLbl="node1" presStyleIdx="0" presStyleCnt="3" custScaleX="37734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8EA0A6-6D9F-45D1-BDE6-8993FCF580A8}" type="pres">
      <dgm:prSet presAssocID="{750632FA-EF31-4A79-AD55-DAE67D236C14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80E00297-6716-4B10-80CF-09D8ABD45492}" type="pres">
      <dgm:prSet presAssocID="{750632FA-EF31-4A79-AD55-DAE67D236C14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914ED3D5-79F1-461D-BBF9-B2C75191E4C7}" type="pres">
      <dgm:prSet presAssocID="{0DE2E1B6-1093-47D3-A46E-4CA93F4D630A}" presName="node" presStyleLbl="node1" presStyleIdx="1" presStyleCnt="3" custScaleX="377348" custLinFactNeighborX="-1398" custLinFactNeighborY="217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35EF1A-62BB-41CD-89D2-9D98877F258A}" type="pres">
      <dgm:prSet presAssocID="{8DF0092E-9F48-44F6-9E46-9CBADAF5DF2B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F840A919-41B4-44BC-9903-D2EE9ABA95A9}" type="pres">
      <dgm:prSet presAssocID="{8DF0092E-9F48-44F6-9E46-9CBADAF5DF2B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B720C20E-F8FE-4E45-B5F4-4B1B7B37085F}" type="pres">
      <dgm:prSet presAssocID="{E9BC5AFD-1BBF-4CFE-9855-2D1F68C0A873}" presName="node" presStyleLbl="node1" presStyleIdx="2" presStyleCnt="3" custScaleX="37734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363A320-648D-42EA-86C2-A652ECAA3A39}" type="presOf" srcId="{8DF0092E-9F48-44F6-9E46-9CBADAF5DF2B}" destId="{2C35EF1A-62BB-41CD-89D2-9D98877F258A}" srcOrd="0" destOrd="0" presId="urn:microsoft.com/office/officeart/2005/8/layout/process2"/>
    <dgm:cxn modelId="{34F65684-830F-498C-AC2D-2FCE04EB4C2F}" type="presOf" srcId="{750632FA-EF31-4A79-AD55-DAE67D236C14}" destId="{F28EA0A6-6D9F-45D1-BDE6-8993FCF580A8}" srcOrd="0" destOrd="0" presId="urn:microsoft.com/office/officeart/2005/8/layout/process2"/>
    <dgm:cxn modelId="{982137DC-DDA7-4DAD-8822-6498C9DDAA88}" type="presOf" srcId="{4B1DC2B7-466B-4867-A67C-503E3B7F5C95}" destId="{77C5430D-CC47-465B-B4CB-04E1B5A95F11}" srcOrd="0" destOrd="0" presId="urn:microsoft.com/office/officeart/2005/8/layout/process2"/>
    <dgm:cxn modelId="{6D388DDD-A087-4C94-9710-AA9FE2B11950}" srcId="{4B1DC2B7-466B-4867-A67C-503E3B7F5C95}" destId="{E9BC5AFD-1BBF-4CFE-9855-2D1F68C0A873}" srcOrd="2" destOrd="0" parTransId="{244232BA-27F9-44F9-9A67-867C0CBD4606}" sibTransId="{FA61AFFF-667D-47E7-AEF8-97CCC10C2C41}"/>
    <dgm:cxn modelId="{D3AB1651-82F5-4C8A-8852-0F3B867A51FE}" type="presOf" srcId="{E9BC5AFD-1BBF-4CFE-9855-2D1F68C0A873}" destId="{B720C20E-F8FE-4E45-B5F4-4B1B7B37085F}" srcOrd="0" destOrd="0" presId="urn:microsoft.com/office/officeart/2005/8/layout/process2"/>
    <dgm:cxn modelId="{D7CF92B0-C24E-4C5F-85DF-798D4FE4E14D}" type="presOf" srcId="{750632FA-EF31-4A79-AD55-DAE67D236C14}" destId="{80E00297-6716-4B10-80CF-09D8ABD45492}" srcOrd="1" destOrd="0" presId="urn:microsoft.com/office/officeart/2005/8/layout/process2"/>
    <dgm:cxn modelId="{9413A2FE-1542-408E-A8CA-5A139E108C2B}" srcId="{4B1DC2B7-466B-4867-A67C-503E3B7F5C95}" destId="{0DE2E1B6-1093-47D3-A46E-4CA93F4D630A}" srcOrd="1" destOrd="0" parTransId="{1A158760-BF5D-4238-8687-0445A407DD6F}" sibTransId="{8DF0092E-9F48-44F6-9E46-9CBADAF5DF2B}"/>
    <dgm:cxn modelId="{5A09EE4C-3739-4742-A59C-440C69E500D5}" type="presOf" srcId="{D4007FD7-B9E9-4984-96DC-EFC506218CC3}" destId="{89C5FD0A-015A-4B9A-B989-FAE08F2C2D73}" srcOrd="0" destOrd="0" presId="urn:microsoft.com/office/officeart/2005/8/layout/process2"/>
    <dgm:cxn modelId="{47D777C3-8D67-470B-A4F9-5B910206F3A8}" type="presOf" srcId="{8DF0092E-9F48-44F6-9E46-9CBADAF5DF2B}" destId="{F840A919-41B4-44BC-9903-D2EE9ABA95A9}" srcOrd="1" destOrd="0" presId="urn:microsoft.com/office/officeart/2005/8/layout/process2"/>
    <dgm:cxn modelId="{DBACA63A-FB39-4272-9CDB-F58327135593}" type="presOf" srcId="{0DE2E1B6-1093-47D3-A46E-4CA93F4D630A}" destId="{914ED3D5-79F1-461D-BBF9-B2C75191E4C7}" srcOrd="0" destOrd="0" presId="urn:microsoft.com/office/officeart/2005/8/layout/process2"/>
    <dgm:cxn modelId="{B0438CFE-1074-41C8-B5B2-1E0D815F7576}" srcId="{4B1DC2B7-466B-4867-A67C-503E3B7F5C95}" destId="{D4007FD7-B9E9-4984-96DC-EFC506218CC3}" srcOrd="0" destOrd="0" parTransId="{A19AA938-A6B5-4BF9-A640-5F22FF0DDB26}" sibTransId="{750632FA-EF31-4A79-AD55-DAE67D236C14}"/>
    <dgm:cxn modelId="{B1757F0C-1CA0-4797-8097-4A57DB6593C1}" type="presParOf" srcId="{77C5430D-CC47-465B-B4CB-04E1B5A95F11}" destId="{89C5FD0A-015A-4B9A-B989-FAE08F2C2D73}" srcOrd="0" destOrd="0" presId="urn:microsoft.com/office/officeart/2005/8/layout/process2"/>
    <dgm:cxn modelId="{2C9CD7B7-5E63-4EDE-B575-6E2FA9C208F8}" type="presParOf" srcId="{77C5430D-CC47-465B-B4CB-04E1B5A95F11}" destId="{F28EA0A6-6D9F-45D1-BDE6-8993FCF580A8}" srcOrd="1" destOrd="0" presId="urn:microsoft.com/office/officeart/2005/8/layout/process2"/>
    <dgm:cxn modelId="{E55BDD0E-302C-4F9C-A770-6F8DD08160ED}" type="presParOf" srcId="{F28EA0A6-6D9F-45D1-BDE6-8993FCF580A8}" destId="{80E00297-6716-4B10-80CF-09D8ABD45492}" srcOrd="0" destOrd="0" presId="urn:microsoft.com/office/officeart/2005/8/layout/process2"/>
    <dgm:cxn modelId="{D337DA63-05A9-44BF-A304-12F45B8B3655}" type="presParOf" srcId="{77C5430D-CC47-465B-B4CB-04E1B5A95F11}" destId="{914ED3D5-79F1-461D-BBF9-B2C75191E4C7}" srcOrd="2" destOrd="0" presId="urn:microsoft.com/office/officeart/2005/8/layout/process2"/>
    <dgm:cxn modelId="{A1A37BE5-6574-46D9-AAA9-F4CFB37353D2}" type="presParOf" srcId="{77C5430D-CC47-465B-B4CB-04E1B5A95F11}" destId="{2C35EF1A-62BB-41CD-89D2-9D98877F258A}" srcOrd="3" destOrd="0" presId="urn:microsoft.com/office/officeart/2005/8/layout/process2"/>
    <dgm:cxn modelId="{63500354-7A6A-466B-B757-E6C59169D463}" type="presParOf" srcId="{2C35EF1A-62BB-41CD-89D2-9D98877F258A}" destId="{F840A919-41B4-44BC-9903-D2EE9ABA95A9}" srcOrd="0" destOrd="0" presId="urn:microsoft.com/office/officeart/2005/8/layout/process2"/>
    <dgm:cxn modelId="{58FC4197-72B9-4BF0-8987-10E066146F88}" type="presParOf" srcId="{77C5430D-CC47-465B-B4CB-04E1B5A95F11}" destId="{B720C20E-F8FE-4E45-B5F4-4B1B7B37085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338ED9-1F44-4D60-A860-7B6D622B5E07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893183D1-A28A-4F47-B56A-B2B156D10012}">
      <dgm:prSet phldrT="[文字]" custT="1"/>
      <dgm:spPr/>
      <dgm:t>
        <a:bodyPr/>
        <a:lstStyle/>
        <a:p>
          <a:r>
            <a:rPr lang="en-US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1. </a:t>
          </a:r>
          <a:r>
            <a:rPr lang="zh-TW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設計代數推理合適的活動，擴展學生練習機會</a:t>
          </a:r>
        </a:p>
      </dgm:t>
    </dgm:pt>
    <dgm:pt modelId="{EAC4B275-E102-413C-A52D-A9DD79882344}" type="parTrans" cxnId="{CA5D99ED-D2D0-402C-9907-39BD615C33FE}">
      <dgm:prSet/>
      <dgm:spPr/>
      <dgm:t>
        <a:bodyPr/>
        <a:lstStyle/>
        <a:p>
          <a:endParaRPr lang="zh-TW" altLang="en-US" sz="200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C6290774-32E5-4B0B-8CDD-CB6B57299763}" type="sibTrans" cxnId="{CA5D99ED-D2D0-402C-9907-39BD615C33FE}">
      <dgm:prSet/>
      <dgm:spPr/>
      <dgm:t>
        <a:bodyPr/>
        <a:lstStyle/>
        <a:p>
          <a:endParaRPr lang="zh-TW" altLang="en-US" sz="200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638B23E2-EF94-4E39-B04E-82E5E9672E1A}">
      <dgm:prSet phldrT="[文字]" custT="1"/>
      <dgm:spPr/>
      <dgm:t>
        <a:bodyPr/>
        <a:lstStyle/>
        <a:p>
          <a:r>
            <a:rPr lang="en-US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2. </a:t>
          </a:r>
          <a:r>
            <a:rPr lang="zh-TW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安排推理策略的步驟，引導學生推理思考</a:t>
          </a:r>
        </a:p>
      </dgm:t>
    </dgm:pt>
    <dgm:pt modelId="{56B91EB9-2B1E-4D11-A89B-990B558744E1}" type="parTrans" cxnId="{B34027AE-0627-42A5-9BCA-6547F48963AE}">
      <dgm:prSet/>
      <dgm:spPr/>
      <dgm:t>
        <a:bodyPr/>
        <a:lstStyle/>
        <a:p>
          <a:endParaRPr lang="zh-TW" altLang="en-US" sz="200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A1DBE119-FCC8-445E-95A0-A896D1060907}" type="sibTrans" cxnId="{B34027AE-0627-42A5-9BCA-6547F48963AE}">
      <dgm:prSet/>
      <dgm:spPr/>
      <dgm:t>
        <a:bodyPr/>
        <a:lstStyle/>
        <a:p>
          <a:endParaRPr lang="zh-TW" altLang="en-US" sz="200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8F616B11-6A18-4813-8248-2844287BA612}">
      <dgm:prSet phldrT="[文字]" custT="1"/>
      <dgm:spPr/>
      <dgm:t>
        <a:bodyPr/>
        <a:lstStyle/>
        <a:p>
          <a:r>
            <a:rPr lang="en-US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5. </a:t>
          </a:r>
          <a:r>
            <a:rPr lang="zh-TW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安排解題策略分享的機會，訓練區別及連結</a:t>
          </a:r>
          <a:r>
            <a:rPr lang="zh-TW" altLang="en-US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能力</a:t>
          </a:r>
          <a:endParaRPr lang="zh-TW" altLang="en-US" sz="2000" dirty="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550D122A-5BC2-45AC-BDA7-F6C11E349CA2}" type="parTrans" cxnId="{6F86FF68-2664-453E-AC5B-4EB0E126AED1}">
      <dgm:prSet/>
      <dgm:spPr/>
      <dgm:t>
        <a:bodyPr/>
        <a:lstStyle/>
        <a:p>
          <a:endParaRPr lang="zh-TW" altLang="en-US" sz="200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6BB4E8CD-0BCB-4776-9374-D78B6EB03735}" type="sibTrans" cxnId="{6F86FF68-2664-453E-AC5B-4EB0E126AED1}">
      <dgm:prSet/>
      <dgm:spPr/>
      <dgm:t>
        <a:bodyPr/>
        <a:lstStyle/>
        <a:p>
          <a:endParaRPr lang="zh-TW" altLang="en-US" sz="200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11CCEBEB-42BB-43E7-987B-5106D4B86ADB}">
      <dgm:prSet custT="1"/>
      <dgm:spPr/>
      <dgm:t>
        <a:bodyPr/>
        <a:lstStyle/>
        <a:p>
          <a:r>
            <a:rPr lang="en-US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3. </a:t>
          </a:r>
          <a:r>
            <a:rPr lang="zh-TW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強化差異辨識的技巧，精確表達概念意義</a:t>
          </a:r>
        </a:p>
      </dgm:t>
    </dgm:pt>
    <dgm:pt modelId="{FA2BAE65-DEE8-4A22-BC19-92A174C64595}" type="parTrans" cxnId="{C5251DDE-22D5-4389-B8E0-F9C7F23CD8D9}">
      <dgm:prSet/>
      <dgm:spPr/>
      <dgm:t>
        <a:bodyPr/>
        <a:lstStyle/>
        <a:p>
          <a:endParaRPr lang="zh-TW" altLang="en-US" sz="200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D355C6E1-3714-4AF7-A414-907A669A5B92}" type="sibTrans" cxnId="{C5251DDE-22D5-4389-B8E0-F9C7F23CD8D9}">
      <dgm:prSet/>
      <dgm:spPr/>
      <dgm:t>
        <a:bodyPr/>
        <a:lstStyle/>
        <a:p>
          <a:endParaRPr lang="zh-TW" altLang="en-US" sz="200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550F0174-4261-4045-B711-4330378CB3EC}">
      <dgm:prSet custT="1"/>
      <dgm:spPr/>
      <dgm:t>
        <a:bodyPr/>
        <a:lstStyle/>
        <a:p>
          <a:r>
            <a:rPr lang="en-US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4. </a:t>
          </a:r>
          <a:r>
            <a:rPr lang="zh-TW" sz="20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提供充分作業的時間，激發推理策略產出</a:t>
          </a:r>
        </a:p>
      </dgm:t>
    </dgm:pt>
    <dgm:pt modelId="{B0EFACDB-DAA0-4505-A21A-CD009A7E750C}" type="parTrans" cxnId="{21ADD416-B512-4692-BD38-113517263A58}">
      <dgm:prSet/>
      <dgm:spPr/>
      <dgm:t>
        <a:bodyPr/>
        <a:lstStyle/>
        <a:p>
          <a:endParaRPr lang="zh-TW" altLang="en-US" sz="200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F882664F-5EF9-460C-862B-197DB7673906}" type="sibTrans" cxnId="{21ADD416-B512-4692-BD38-113517263A58}">
      <dgm:prSet/>
      <dgm:spPr/>
      <dgm:t>
        <a:bodyPr/>
        <a:lstStyle/>
        <a:p>
          <a:endParaRPr lang="zh-TW" altLang="en-US" sz="200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E154AD7B-EB72-4D75-B25F-92BC4A4BFC7B}" type="pres">
      <dgm:prSet presAssocID="{03338ED9-1F44-4D60-A860-7B6D622B5E0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2D4614E-BFF8-4588-9AC1-4C6E593E7F5B}" type="pres">
      <dgm:prSet presAssocID="{893183D1-A28A-4F47-B56A-B2B156D10012}" presName="parentLin" presStyleCnt="0"/>
      <dgm:spPr/>
    </dgm:pt>
    <dgm:pt modelId="{BE447A73-BE57-4C60-A3B5-E63BD104D266}" type="pres">
      <dgm:prSet presAssocID="{893183D1-A28A-4F47-B56A-B2B156D10012}" presName="parentLeftMargin" presStyleLbl="node1" presStyleIdx="0" presStyleCnt="5"/>
      <dgm:spPr/>
      <dgm:t>
        <a:bodyPr/>
        <a:lstStyle/>
        <a:p>
          <a:endParaRPr lang="zh-TW" altLang="en-US"/>
        </a:p>
      </dgm:t>
    </dgm:pt>
    <dgm:pt modelId="{1A1BB49A-853D-43B0-B0D5-E316B1A5871F}" type="pres">
      <dgm:prSet presAssocID="{893183D1-A28A-4F47-B56A-B2B156D10012}" presName="parentText" presStyleLbl="node1" presStyleIdx="0" presStyleCnt="5" custScaleX="12285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8BC54F-C98B-404F-97DA-68133CF7B46E}" type="pres">
      <dgm:prSet presAssocID="{893183D1-A28A-4F47-B56A-B2B156D10012}" presName="negativeSpace" presStyleCnt="0"/>
      <dgm:spPr/>
    </dgm:pt>
    <dgm:pt modelId="{7481BEA9-AB69-40C6-9FBA-A544429E6E99}" type="pres">
      <dgm:prSet presAssocID="{893183D1-A28A-4F47-B56A-B2B156D10012}" presName="childText" presStyleLbl="conFgAcc1" presStyleIdx="0" presStyleCnt="5">
        <dgm:presLayoutVars>
          <dgm:bulletEnabled val="1"/>
        </dgm:presLayoutVars>
      </dgm:prSet>
      <dgm:spPr/>
    </dgm:pt>
    <dgm:pt modelId="{0E864A50-A87D-4DE2-8873-1E519392543C}" type="pres">
      <dgm:prSet presAssocID="{C6290774-32E5-4B0B-8CDD-CB6B57299763}" presName="spaceBetweenRectangles" presStyleCnt="0"/>
      <dgm:spPr/>
    </dgm:pt>
    <dgm:pt modelId="{C4EDCF1A-5700-4BA2-B11C-B67929F15D76}" type="pres">
      <dgm:prSet presAssocID="{638B23E2-EF94-4E39-B04E-82E5E9672E1A}" presName="parentLin" presStyleCnt="0"/>
      <dgm:spPr/>
    </dgm:pt>
    <dgm:pt modelId="{91061047-2455-4E4C-93E3-D2570E8F4CBF}" type="pres">
      <dgm:prSet presAssocID="{638B23E2-EF94-4E39-B04E-82E5E9672E1A}" presName="parentLeftMargin" presStyleLbl="node1" presStyleIdx="0" presStyleCnt="5"/>
      <dgm:spPr/>
      <dgm:t>
        <a:bodyPr/>
        <a:lstStyle/>
        <a:p>
          <a:endParaRPr lang="zh-TW" altLang="en-US"/>
        </a:p>
      </dgm:t>
    </dgm:pt>
    <dgm:pt modelId="{E29DAB25-42F9-4F49-A870-3058309634B2}" type="pres">
      <dgm:prSet presAssocID="{638B23E2-EF94-4E39-B04E-82E5E9672E1A}" presName="parentText" presStyleLbl="node1" presStyleIdx="1" presStyleCnt="5" custScaleX="12285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BFD8AD-84CA-491D-BAC8-4125D27DEDC1}" type="pres">
      <dgm:prSet presAssocID="{638B23E2-EF94-4E39-B04E-82E5E9672E1A}" presName="negativeSpace" presStyleCnt="0"/>
      <dgm:spPr/>
    </dgm:pt>
    <dgm:pt modelId="{E4336963-A86E-40C6-9E3F-006781A28535}" type="pres">
      <dgm:prSet presAssocID="{638B23E2-EF94-4E39-B04E-82E5E9672E1A}" presName="childText" presStyleLbl="conFgAcc1" presStyleIdx="1" presStyleCnt="5">
        <dgm:presLayoutVars>
          <dgm:bulletEnabled val="1"/>
        </dgm:presLayoutVars>
      </dgm:prSet>
      <dgm:spPr/>
    </dgm:pt>
    <dgm:pt modelId="{68778CE9-FCA9-4444-A105-4CB91CC7D826}" type="pres">
      <dgm:prSet presAssocID="{A1DBE119-FCC8-445E-95A0-A896D1060907}" presName="spaceBetweenRectangles" presStyleCnt="0"/>
      <dgm:spPr/>
    </dgm:pt>
    <dgm:pt modelId="{E567BE4B-0E24-4A6C-AC97-A1C2311F94F9}" type="pres">
      <dgm:prSet presAssocID="{11CCEBEB-42BB-43E7-987B-5106D4B86ADB}" presName="parentLin" presStyleCnt="0"/>
      <dgm:spPr/>
    </dgm:pt>
    <dgm:pt modelId="{2EBD79E9-2249-4DDA-81B3-B01090A72644}" type="pres">
      <dgm:prSet presAssocID="{11CCEBEB-42BB-43E7-987B-5106D4B86ADB}" presName="parentLeftMargin" presStyleLbl="node1" presStyleIdx="1" presStyleCnt="5"/>
      <dgm:spPr/>
      <dgm:t>
        <a:bodyPr/>
        <a:lstStyle/>
        <a:p>
          <a:endParaRPr lang="zh-TW" altLang="en-US"/>
        </a:p>
      </dgm:t>
    </dgm:pt>
    <dgm:pt modelId="{6888035C-74BA-4A9F-9B0F-10AB74C19647}" type="pres">
      <dgm:prSet presAssocID="{11CCEBEB-42BB-43E7-987B-5106D4B86ADB}" presName="parentText" presStyleLbl="node1" presStyleIdx="2" presStyleCnt="5" custScaleX="12285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53D2C1-7499-4181-AB8C-A7DFCB339E0E}" type="pres">
      <dgm:prSet presAssocID="{11CCEBEB-42BB-43E7-987B-5106D4B86ADB}" presName="negativeSpace" presStyleCnt="0"/>
      <dgm:spPr/>
    </dgm:pt>
    <dgm:pt modelId="{97381E1E-D7BD-49CF-8171-05F57AEBC355}" type="pres">
      <dgm:prSet presAssocID="{11CCEBEB-42BB-43E7-987B-5106D4B86ADB}" presName="childText" presStyleLbl="conFgAcc1" presStyleIdx="2" presStyleCnt="5">
        <dgm:presLayoutVars>
          <dgm:bulletEnabled val="1"/>
        </dgm:presLayoutVars>
      </dgm:prSet>
      <dgm:spPr/>
    </dgm:pt>
    <dgm:pt modelId="{322AD90D-8D2F-4EB4-838D-15EB89753A0C}" type="pres">
      <dgm:prSet presAssocID="{D355C6E1-3714-4AF7-A414-907A669A5B92}" presName="spaceBetweenRectangles" presStyleCnt="0"/>
      <dgm:spPr/>
    </dgm:pt>
    <dgm:pt modelId="{02D3CCED-5E96-41C3-94B0-F1A12BB31B0A}" type="pres">
      <dgm:prSet presAssocID="{550F0174-4261-4045-B711-4330378CB3EC}" presName="parentLin" presStyleCnt="0"/>
      <dgm:spPr/>
    </dgm:pt>
    <dgm:pt modelId="{6AB685E4-7B7E-47EB-9568-180F8BD2CFC3}" type="pres">
      <dgm:prSet presAssocID="{550F0174-4261-4045-B711-4330378CB3EC}" presName="parentLeftMargin" presStyleLbl="node1" presStyleIdx="2" presStyleCnt="5"/>
      <dgm:spPr/>
      <dgm:t>
        <a:bodyPr/>
        <a:lstStyle/>
        <a:p>
          <a:endParaRPr lang="zh-TW" altLang="en-US"/>
        </a:p>
      </dgm:t>
    </dgm:pt>
    <dgm:pt modelId="{5460264B-A105-41C6-84B5-EB70781F4C74}" type="pres">
      <dgm:prSet presAssocID="{550F0174-4261-4045-B711-4330378CB3EC}" presName="parentText" presStyleLbl="node1" presStyleIdx="3" presStyleCnt="5" custScaleX="12285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2C163B-BC59-447F-A684-41CAF85B09D9}" type="pres">
      <dgm:prSet presAssocID="{550F0174-4261-4045-B711-4330378CB3EC}" presName="negativeSpace" presStyleCnt="0"/>
      <dgm:spPr/>
    </dgm:pt>
    <dgm:pt modelId="{3F89F925-A3FF-4B57-9A00-CD9A0F93E044}" type="pres">
      <dgm:prSet presAssocID="{550F0174-4261-4045-B711-4330378CB3EC}" presName="childText" presStyleLbl="conFgAcc1" presStyleIdx="3" presStyleCnt="5">
        <dgm:presLayoutVars>
          <dgm:bulletEnabled val="1"/>
        </dgm:presLayoutVars>
      </dgm:prSet>
      <dgm:spPr/>
    </dgm:pt>
    <dgm:pt modelId="{2E60CFD1-CC98-43EC-86C6-3F9B1AF268E3}" type="pres">
      <dgm:prSet presAssocID="{F882664F-5EF9-460C-862B-197DB7673906}" presName="spaceBetweenRectangles" presStyleCnt="0"/>
      <dgm:spPr/>
    </dgm:pt>
    <dgm:pt modelId="{A9655DE2-AF5F-41DD-B116-126E5BD382B4}" type="pres">
      <dgm:prSet presAssocID="{8F616B11-6A18-4813-8248-2844287BA612}" presName="parentLin" presStyleCnt="0"/>
      <dgm:spPr/>
    </dgm:pt>
    <dgm:pt modelId="{ECD7D4A6-409C-4FBF-937C-FF7F29FBD23F}" type="pres">
      <dgm:prSet presAssocID="{8F616B11-6A18-4813-8248-2844287BA612}" presName="parentLeftMargin" presStyleLbl="node1" presStyleIdx="3" presStyleCnt="5"/>
      <dgm:spPr/>
      <dgm:t>
        <a:bodyPr/>
        <a:lstStyle/>
        <a:p>
          <a:endParaRPr lang="zh-TW" altLang="en-US"/>
        </a:p>
      </dgm:t>
    </dgm:pt>
    <dgm:pt modelId="{95FAC267-6803-4149-8DA6-FF9674080AD1}" type="pres">
      <dgm:prSet presAssocID="{8F616B11-6A18-4813-8248-2844287BA612}" presName="parentText" presStyleLbl="node1" presStyleIdx="4" presStyleCnt="5" custScaleX="12285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254703-E065-4306-A6A6-2BA4BCB84F1C}" type="pres">
      <dgm:prSet presAssocID="{8F616B11-6A18-4813-8248-2844287BA612}" presName="negativeSpace" presStyleCnt="0"/>
      <dgm:spPr/>
    </dgm:pt>
    <dgm:pt modelId="{F2D68CB3-023E-47FA-9BF3-75846849FD73}" type="pres">
      <dgm:prSet presAssocID="{8F616B11-6A18-4813-8248-2844287BA61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34027AE-0627-42A5-9BCA-6547F48963AE}" srcId="{03338ED9-1F44-4D60-A860-7B6D622B5E07}" destId="{638B23E2-EF94-4E39-B04E-82E5E9672E1A}" srcOrd="1" destOrd="0" parTransId="{56B91EB9-2B1E-4D11-A89B-990B558744E1}" sibTransId="{A1DBE119-FCC8-445E-95A0-A896D1060907}"/>
    <dgm:cxn modelId="{388FCA90-18B1-4E4E-B427-4F545D386D96}" type="presOf" srcId="{03338ED9-1F44-4D60-A860-7B6D622B5E07}" destId="{E154AD7B-EB72-4D75-B25F-92BC4A4BFC7B}" srcOrd="0" destOrd="0" presId="urn:microsoft.com/office/officeart/2005/8/layout/list1"/>
    <dgm:cxn modelId="{C5251DDE-22D5-4389-B8E0-F9C7F23CD8D9}" srcId="{03338ED9-1F44-4D60-A860-7B6D622B5E07}" destId="{11CCEBEB-42BB-43E7-987B-5106D4B86ADB}" srcOrd="2" destOrd="0" parTransId="{FA2BAE65-DEE8-4A22-BC19-92A174C64595}" sibTransId="{D355C6E1-3714-4AF7-A414-907A669A5B92}"/>
    <dgm:cxn modelId="{6F86FF68-2664-453E-AC5B-4EB0E126AED1}" srcId="{03338ED9-1F44-4D60-A860-7B6D622B5E07}" destId="{8F616B11-6A18-4813-8248-2844287BA612}" srcOrd="4" destOrd="0" parTransId="{550D122A-5BC2-45AC-BDA7-F6C11E349CA2}" sibTransId="{6BB4E8CD-0BCB-4776-9374-D78B6EB03735}"/>
    <dgm:cxn modelId="{735B1DCD-128D-44A1-A23A-3549453EA378}" type="presOf" srcId="{11CCEBEB-42BB-43E7-987B-5106D4B86ADB}" destId="{6888035C-74BA-4A9F-9B0F-10AB74C19647}" srcOrd="1" destOrd="0" presId="urn:microsoft.com/office/officeart/2005/8/layout/list1"/>
    <dgm:cxn modelId="{99E080F7-6571-4DB8-966C-11A3054CE849}" type="presOf" srcId="{638B23E2-EF94-4E39-B04E-82E5E9672E1A}" destId="{E29DAB25-42F9-4F49-A870-3058309634B2}" srcOrd="1" destOrd="0" presId="urn:microsoft.com/office/officeart/2005/8/layout/list1"/>
    <dgm:cxn modelId="{9A5A9CA8-88F0-4AEE-86C7-11B3DE654A55}" type="presOf" srcId="{550F0174-4261-4045-B711-4330378CB3EC}" destId="{5460264B-A105-41C6-84B5-EB70781F4C74}" srcOrd="1" destOrd="0" presId="urn:microsoft.com/office/officeart/2005/8/layout/list1"/>
    <dgm:cxn modelId="{CAF184A8-A777-4A83-9F6B-23A28EB9C8DF}" type="presOf" srcId="{893183D1-A28A-4F47-B56A-B2B156D10012}" destId="{BE447A73-BE57-4C60-A3B5-E63BD104D266}" srcOrd="0" destOrd="0" presId="urn:microsoft.com/office/officeart/2005/8/layout/list1"/>
    <dgm:cxn modelId="{78F2ECF7-19BE-426C-8FC4-C8418E2485D8}" type="presOf" srcId="{893183D1-A28A-4F47-B56A-B2B156D10012}" destId="{1A1BB49A-853D-43B0-B0D5-E316B1A5871F}" srcOrd="1" destOrd="0" presId="urn:microsoft.com/office/officeart/2005/8/layout/list1"/>
    <dgm:cxn modelId="{11B8D3A7-0144-491B-9B44-F7717FBADE52}" type="presOf" srcId="{638B23E2-EF94-4E39-B04E-82E5E9672E1A}" destId="{91061047-2455-4E4C-93E3-D2570E8F4CBF}" srcOrd="0" destOrd="0" presId="urn:microsoft.com/office/officeart/2005/8/layout/list1"/>
    <dgm:cxn modelId="{687B92E5-5DC3-4E8F-9ACD-4387D173D86E}" type="presOf" srcId="{8F616B11-6A18-4813-8248-2844287BA612}" destId="{95FAC267-6803-4149-8DA6-FF9674080AD1}" srcOrd="1" destOrd="0" presId="urn:microsoft.com/office/officeart/2005/8/layout/list1"/>
    <dgm:cxn modelId="{4F100073-5DB3-4A83-8E26-6EDACD39C7D9}" type="presOf" srcId="{8F616B11-6A18-4813-8248-2844287BA612}" destId="{ECD7D4A6-409C-4FBF-937C-FF7F29FBD23F}" srcOrd="0" destOrd="0" presId="urn:microsoft.com/office/officeart/2005/8/layout/list1"/>
    <dgm:cxn modelId="{29C82F1F-35CE-4F6B-9202-F2A37A529C73}" type="presOf" srcId="{11CCEBEB-42BB-43E7-987B-5106D4B86ADB}" destId="{2EBD79E9-2249-4DDA-81B3-B01090A72644}" srcOrd="0" destOrd="0" presId="urn:microsoft.com/office/officeart/2005/8/layout/list1"/>
    <dgm:cxn modelId="{E8E1AE68-3317-4859-AB66-62D521E07D3C}" type="presOf" srcId="{550F0174-4261-4045-B711-4330378CB3EC}" destId="{6AB685E4-7B7E-47EB-9568-180F8BD2CFC3}" srcOrd="0" destOrd="0" presId="urn:microsoft.com/office/officeart/2005/8/layout/list1"/>
    <dgm:cxn modelId="{CA5D99ED-D2D0-402C-9907-39BD615C33FE}" srcId="{03338ED9-1F44-4D60-A860-7B6D622B5E07}" destId="{893183D1-A28A-4F47-B56A-B2B156D10012}" srcOrd="0" destOrd="0" parTransId="{EAC4B275-E102-413C-A52D-A9DD79882344}" sibTransId="{C6290774-32E5-4B0B-8CDD-CB6B57299763}"/>
    <dgm:cxn modelId="{21ADD416-B512-4692-BD38-113517263A58}" srcId="{03338ED9-1F44-4D60-A860-7B6D622B5E07}" destId="{550F0174-4261-4045-B711-4330378CB3EC}" srcOrd="3" destOrd="0" parTransId="{B0EFACDB-DAA0-4505-A21A-CD009A7E750C}" sibTransId="{F882664F-5EF9-460C-862B-197DB7673906}"/>
    <dgm:cxn modelId="{522E14FE-10F8-4409-945F-3855D92AC2E9}" type="presParOf" srcId="{E154AD7B-EB72-4D75-B25F-92BC4A4BFC7B}" destId="{22D4614E-BFF8-4588-9AC1-4C6E593E7F5B}" srcOrd="0" destOrd="0" presId="urn:microsoft.com/office/officeart/2005/8/layout/list1"/>
    <dgm:cxn modelId="{B67D47EF-0785-400C-B850-9F4AD198FDB9}" type="presParOf" srcId="{22D4614E-BFF8-4588-9AC1-4C6E593E7F5B}" destId="{BE447A73-BE57-4C60-A3B5-E63BD104D266}" srcOrd="0" destOrd="0" presId="urn:microsoft.com/office/officeart/2005/8/layout/list1"/>
    <dgm:cxn modelId="{E4592E9D-1239-4304-8E54-2F6D87D6A5D2}" type="presParOf" srcId="{22D4614E-BFF8-4588-9AC1-4C6E593E7F5B}" destId="{1A1BB49A-853D-43B0-B0D5-E316B1A5871F}" srcOrd="1" destOrd="0" presId="urn:microsoft.com/office/officeart/2005/8/layout/list1"/>
    <dgm:cxn modelId="{6DC19D0A-020D-448C-BB8F-6E26CDEA7859}" type="presParOf" srcId="{E154AD7B-EB72-4D75-B25F-92BC4A4BFC7B}" destId="{948BC54F-C98B-404F-97DA-68133CF7B46E}" srcOrd="1" destOrd="0" presId="urn:microsoft.com/office/officeart/2005/8/layout/list1"/>
    <dgm:cxn modelId="{AF9FCF90-1540-4674-81EC-0AACF99F5561}" type="presParOf" srcId="{E154AD7B-EB72-4D75-B25F-92BC4A4BFC7B}" destId="{7481BEA9-AB69-40C6-9FBA-A544429E6E99}" srcOrd="2" destOrd="0" presId="urn:microsoft.com/office/officeart/2005/8/layout/list1"/>
    <dgm:cxn modelId="{B269643C-7946-477C-8D3D-7D20B6B5F54A}" type="presParOf" srcId="{E154AD7B-EB72-4D75-B25F-92BC4A4BFC7B}" destId="{0E864A50-A87D-4DE2-8873-1E519392543C}" srcOrd="3" destOrd="0" presId="urn:microsoft.com/office/officeart/2005/8/layout/list1"/>
    <dgm:cxn modelId="{F606EE0B-FCAB-4BA4-B7BC-8A5C5CC2B0CC}" type="presParOf" srcId="{E154AD7B-EB72-4D75-B25F-92BC4A4BFC7B}" destId="{C4EDCF1A-5700-4BA2-B11C-B67929F15D76}" srcOrd="4" destOrd="0" presId="urn:microsoft.com/office/officeart/2005/8/layout/list1"/>
    <dgm:cxn modelId="{2D79A222-C377-40C0-9D72-3680AC72CF99}" type="presParOf" srcId="{C4EDCF1A-5700-4BA2-B11C-B67929F15D76}" destId="{91061047-2455-4E4C-93E3-D2570E8F4CBF}" srcOrd="0" destOrd="0" presId="urn:microsoft.com/office/officeart/2005/8/layout/list1"/>
    <dgm:cxn modelId="{0F5084CD-A535-4DD8-88F2-C4D2D8B39557}" type="presParOf" srcId="{C4EDCF1A-5700-4BA2-B11C-B67929F15D76}" destId="{E29DAB25-42F9-4F49-A870-3058309634B2}" srcOrd="1" destOrd="0" presId="urn:microsoft.com/office/officeart/2005/8/layout/list1"/>
    <dgm:cxn modelId="{F445366A-D28E-4053-80D9-BBFE1240F2FA}" type="presParOf" srcId="{E154AD7B-EB72-4D75-B25F-92BC4A4BFC7B}" destId="{89BFD8AD-84CA-491D-BAC8-4125D27DEDC1}" srcOrd="5" destOrd="0" presId="urn:microsoft.com/office/officeart/2005/8/layout/list1"/>
    <dgm:cxn modelId="{7B913619-5FF5-40C7-8E82-52F6969B6C7B}" type="presParOf" srcId="{E154AD7B-EB72-4D75-B25F-92BC4A4BFC7B}" destId="{E4336963-A86E-40C6-9E3F-006781A28535}" srcOrd="6" destOrd="0" presId="urn:microsoft.com/office/officeart/2005/8/layout/list1"/>
    <dgm:cxn modelId="{4E3AA905-45D5-4E21-9715-C661C0105B74}" type="presParOf" srcId="{E154AD7B-EB72-4D75-B25F-92BC4A4BFC7B}" destId="{68778CE9-FCA9-4444-A105-4CB91CC7D826}" srcOrd="7" destOrd="0" presId="urn:microsoft.com/office/officeart/2005/8/layout/list1"/>
    <dgm:cxn modelId="{FCA3DDAA-5DAE-415C-A1C2-F00104E63136}" type="presParOf" srcId="{E154AD7B-EB72-4D75-B25F-92BC4A4BFC7B}" destId="{E567BE4B-0E24-4A6C-AC97-A1C2311F94F9}" srcOrd="8" destOrd="0" presId="urn:microsoft.com/office/officeart/2005/8/layout/list1"/>
    <dgm:cxn modelId="{F8044874-1B5D-44B8-9D32-9E5E437E0E4E}" type="presParOf" srcId="{E567BE4B-0E24-4A6C-AC97-A1C2311F94F9}" destId="{2EBD79E9-2249-4DDA-81B3-B01090A72644}" srcOrd="0" destOrd="0" presId="urn:microsoft.com/office/officeart/2005/8/layout/list1"/>
    <dgm:cxn modelId="{04306496-5374-4FAA-80DF-264C975C65DF}" type="presParOf" srcId="{E567BE4B-0E24-4A6C-AC97-A1C2311F94F9}" destId="{6888035C-74BA-4A9F-9B0F-10AB74C19647}" srcOrd="1" destOrd="0" presId="urn:microsoft.com/office/officeart/2005/8/layout/list1"/>
    <dgm:cxn modelId="{CCD77F5B-E1BF-4318-A947-9E1B68E2938B}" type="presParOf" srcId="{E154AD7B-EB72-4D75-B25F-92BC4A4BFC7B}" destId="{0C53D2C1-7499-4181-AB8C-A7DFCB339E0E}" srcOrd="9" destOrd="0" presId="urn:microsoft.com/office/officeart/2005/8/layout/list1"/>
    <dgm:cxn modelId="{4AE9BA1B-F71B-43A1-9292-416E6649813F}" type="presParOf" srcId="{E154AD7B-EB72-4D75-B25F-92BC4A4BFC7B}" destId="{97381E1E-D7BD-49CF-8171-05F57AEBC355}" srcOrd="10" destOrd="0" presId="urn:microsoft.com/office/officeart/2005/8/layout/list1"/>
    <dgm:cxn modelId="{44337C06-49B7-4B89-9D96-F633C39A7692}" type="presParOf" srcId="{E154AD7B-EB72-4D75-B25F-92BC4A4BFC7B}" destId="{322AD90D-8D2F-4EB4-838D-15EB89753A0C}" srcOrd="11" destOrd="0" presId="urn:microsoft.com/office/officeart/2005/8/layout/list1"/>
    <dgm:cxn modelId="{D5DD969D-5AB4-4D23-A762-1BC03FBB0BE8}" type="presParOf" srcId="{E154AD7B-EB72-4D75-B25F-92BC4A4BFC7B}" destId="{02D3CCED-5E96-41C3-94B0-F1A12BB31B0A}" srcOrd="12" destOrd="0" presId="urn:microsoft.com/office/officeart/2005/8/layout/list1"/>
    <dgm:cxn modelId="{43B2BBC0-E755-48C0-A787-1E46189D7B67}" type="presParOf" srcId="{02D3CCED-5E96-41C3-94B0-F1A12BB31B0A}" destId="{6AB685E4-7B7E-47EB-9568-180F8BD2CFC3}" srcOrd="0" destOrd="0" presId="urn:microsoft.com/office/officeart/2005/8/layout/list1"/>
    <dgm:cxn modelId="{0578111D-0D0E-4D3D-8573-57DF43D0654C}" type="presParOf" srcId="{02D3CCED-5E96-41C3-94B0-F1A12BB31B0A}" destId="{5460264B-A105-41C6-84B5-EB70781F4C74}" srcOrd="1" destOrd="0" presId="urn:microsoft.com/office/officeart/2005/8/layout/list1"/>
    <dgm:cxn modelId="{9DE097B5-18DC-4D63-826D-7A558463F65C}" type="presParOf" srcId="{E154AD7B-EB72-4D75-B25F-92BC4A4BFC7B}" destId="{7F2C163B-BC59-447F-A684-41CAF85B09D9}" srcOrd="13" destOrd="0" presId="urn:microsoft.com/office/officeart/2005/8/layout/list1"/>
    <dgm:cxn modelId="{2F2CC996-FF3E-4A31-B13B-B80BA3FD346D}" type="presParOf" srcId="{E154AD7B-EB72-4D75-B25F-92BC4A4BFC7B}" destId="{3F89F925-A3FF-4B57-9A00-CD9A0F93E044}" srcOrd="14" destOrd="0" presId="urn:microsoft.com/office/officeart/2005/8/layout/list1"/>
    <dgm:cxn modelId="{DD0E83C9-2C95-4692-A0BA-4027FE7E1CAC}" type="presParOf" srcId="{E154AD7B-EB72-4D75-B25F-92BC4A4BFC7B}" destId="{2E60CFD1-CC98-43EC-86C6-3F9B1AF268E3}" srcOrd="15" destOrd="0" presId="urn:microsoft.com/office/officeart/2005/8/layout/list1"/>
    <dgm:cxn modelId="{30064CA3-CC8D-46E7-ADDD-FBE5BF137889}" type="presParOf" srcId="{E154AD7B-EB72-4D75-B25F-92BC4A4BFC7B}" destId="{A9655DE2-AF5F-41DD-B116-126E5BD382B4}" srcOrd="16" destOrd="0" presId="urn:microsoft.com/office/officeart/2005/8/layout/list1"/>
    <dgm:cxn modelId="{5D2722D0-361A-4F22-AF36-DDADEAE072CC}" type="presParOf" srcId="{A9655DE2-AF5F-41DD-B116-126E5BD382B4}" destId="{ECD7D4A6-409C-4FBF-937C-FF7F29FBD23F}" srcOrd="0" destOrd="0" presId="urn:microsoft.com/office/officeart/2005/8/layout/list1"/>
    <dgm:cxn modelId="{9957DF14-6C13-4668-87C9-B61C6009A6AC}" type="presParOf" srcId="{A9655DE2-AF5F-41DD-B116-126E5BD382B4}" destId="{95FAC267-6803-4149-8DA6-FF9674080AD1}" srcOrd="1" destOrd="0" presId="urn:microsoft.com/office/officeart/2005/8/layout/list1"/>
    <dgm:cxn modelId="{A913612C-C883-48F8-9EA1-3261AF490DDE}" type="presParOf" srcId="{E154AD7B-EB72-4D75-B25F-92BC4A4BFC7B}" destId="{FD254703-E065-4306-A6A6-2BA4BCB84F1C}" srcOrd="17" destOrd="0" presId="urn:microsoft.com/office/officeart/2005/8/layout/list1"/>
    <dgm:cxn modelId="{B23AD625-F464-4EDC-A2A6-BAC638639992}" type="presParOf" srcId="{E154AD7B-EB72-4D75-B25F-92BC4A4BFC7B}" destId="{F2D68CB3-023E-47FA-9BF3-75846849FD7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338ED9-1F44-4D60-A860-7B6D622B5E07}" type="doc">
      <dgm:prSet loTypeId="urn:microsoft.com/office/officeart/2005/8/layout/cycle6" loCatId="cycle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zh-TW" altLang="en-US"/>
        </a:p>
      </dgm:t>
    </dgm:pt>
    <dgm:pt modelId="{893183D1-A28A-4F47-B56A-B2B156D10012}">
      <dgm:prSet phldrT="[文字]" custT="1"/>
      <dgm:spPr/>
      <dgm:t>
        <a:bodyPr/>
        <a:lstStyle/>
        <a:p>
          <a:r>
            <a:rPr lang="zh-TW" altLang="en-US" sz="3200" b="1" cap="none" spc="0" smtClean="0">
              <a:ln w="17780" cmpd="sng"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概念</a:t>
          </a:r>
          <a:endParaRPr lang="zh-TW" sz="3200" b="1" cap="none" spc="0" dirty="0" smtClean="0">
            <a:ln w="17780" cmpd="sng"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EAC4B275-E102-413C-A52D-A9DD79882344}" type="parTrans" cxnId="{CA5D99ED-D2D0-402C-9907-39BD615C33FE}">
      <dgm:prSet/>
      <dgm:spPr/>
      <dgm:t>
        <a:bodyPr/>
        <a:lstStyle/>
        <a:p>
          <a:endParaRPr lang="zh-TW" altLang="en-US" sz="36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C6290774-32E5-4B0B-8CDD-CB6B57299763}" type="sibTrans" cxnId="{CA5D99ED-D2D0-402C-9907-39BD615C33FE}">
      <dgm:prSet/>
      <dgm:spPr/>
      <dgm:t>
        <a:bodyPr/>
        <a:lstStyle/>
        <a:p>
          <a:endParaRPr lang="zh-TW" altLang="en-US" sz="36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638B23E2-EF94-4E39-B04E-82E5E9672E1A}">
      <dgm:prSet phldrT="[文字]" custT="1"/>
      <dgm:spPr/>
      <dgm:t>
        <a:bodyPr/>
        <a:lstStyle/>
        <a:p>
          <a:r>
            <a:rPr lang="zh-TW" altLang="en-US" sz="3200" b="1" cap="none" spc="0" smtClean="0">
              <a:ln w="17780" cmpd="sng"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數字</a:t>
          </a:r>
          <a:endParaRPr lang="zh-TW" sz="3200" b="1" cap="none" spc="0" dirty="0" smtClean="0">
            <a:ln w="17780" cmpd="sng"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56B91EB9-2B1E-4D11-A89B-990B558744E1}" type="parTrans" cxnId="{B34027AE-0627-42A5-9BCA-6547F48963AE}">
      <dgm:prSet/>
      <dgm:spPr/>
      <dgm:t>
        <a:bodyPr/>
        <a:lstStyle/>
        <a:p>
          <a:endParaRPr lang="zh-TW" altLang="en-US" sz="36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A1DBE119-FCC8-445E-95A0-A896D1060907}" type="sibTrans" cxnId="{B34027AE-0627-42A5-9BCA-6547F48963AE}">
      <dgm:prSet/>
      <dgm:spPr/>
      <dgm:t>
        <a:bodyPr/>
        <a:lstStyle/>
        <a:p>
          <a:endParaRPr lang="zh-TW" altLang="en-US" sz="36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8F616B11-6A18-4813-8248-2844287BA612}">
      <dgm:prSet phldrT="[文字]" custT="1"/>
      <dgm:spPr/>
      <dgm:t>
        <a:bodyPr/>
        <a:lstStyle/>
        <a:p>
          <a:r>
            <a:rPr lang="zh-TW" altLang="en-US" sz="3200" b="1" cap="none" spc="0" smtClean="0">
              <a:ln w="17780" cmpd="sng"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Times New Roman" pitchFamily="18" charset="0"/>
            </a:rPr>
            <a:t>情境</a:t>
          </a:r>
          <a:endParaRPr lang="zh-TW" altLang="en-US" sz="3200" b="1" cap="none" spc="0" dirty="0">
            <a:ln w="17780" cmpd="sng"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550D122A-5BC2-45AC-BDA7-F6C11E349CA2}" type="parTrans" cxnId="{6F86FF68-2664-453E-AC5B-4EB0E126AED1}">
      <dgm:prSet/>
      <dgm:spPr/>
      <dgm:t>
        <a:bodyPr/>
        <a:lstStyle/>
        <a:p>
          <a:endParaRPr lang="zh-TW" altLang="en-US" sz="36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6BB4E8CD-0BCB-4776-9374-D78B6EB03735}" type="sibTrans" cxnId="{6F86FF68-2664-453E-AC5B-4EB0E126AED1}">
      <dgm:prSet/>
      <dgm:spPr/>
      <dgm:t>
        <a:bodyPr/>
        <a:lstStyle/>
        <a:p>
          <a:endParaRPr lang="zh-TW" altLang="en-US" sz="36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11CCEBEB-42BB-43E7-987B-5106D4B86ADB}">
      <dgm:prSet custT="1"/>
      <dgm:spPr/>
      <dgm:t>
        <a:bodyPr/>
        <a:lstStyle/>
        <a:p>
          <a:r>
            <a:rPr lang="zh-TW" altLang="en-US" sz="3200" b="1" cap="none" spc="0" smtClean="0">
              <a:ln w="17780" cmpd="sng"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詞語</a:t>
          </a:r>
          <a:endParaRPr lang="zh-TW" sz="3200" b="1" cap="none" spc="0" dirty="0" smtClean="0">
            <a:ln w="17780" cmpd="sng"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FA2BAE65-DEE8-4A22-BC19-92A174C64595}" type="parTrans" cxnId="{C5251DDE-22D5-4389-B8E0-F9C7F23CD8D9}">
      <dgm:prSet/>
      <dgm:spPr/>
      <dgm:t>
        <a:bodyPr/>
        <a:lstStyle/>
        <a:p>
          <a:endParaRPr lang="zh-TW" altLang="en-US" sz="36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D355C6E1-3714-4AF7-A414-907A669A5B92}" type="sibTrans" cxnId="{C5251DDE-22D5-4389-B8E0-F9C7F23CD8D9}">
      <dgm:prSet/>
      <dgm:spPr/>
      <dgm:t>
        <a:bodyPr/>
        <a:lstStyle/>
        <a:p>
          <a:endParaRPr lang="zh-TW" altLang="en-US" sz="36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550F0174-4261-4045-B711-4330378CB3EC}">
      <dgm:prSet custT="1"/>
      <dgm:spPr/>
      <dgm:t>
        <a:bodyPr/>
        <a:lstStyle/>
        <a:p>
          <a:r>
            <a:rPr lang="zh-TW" altLang="en-US" sz="3200" b="1" cap="none" spc="0" smtClean="0">
              <a:ln w="17780" cmpd="sng"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策略</a:t>
          </a:r>
          <a:endParaRPr lang="zh-TW" sz="3200" b="1" cap="none" spc="0" dirty="0" smtClean="0">
            <a:ln w="17780" cmpd="sng"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B0EFACDB-DAA0-4505-A21A-CD009A7E750C}" type="parTrans" cxnId="{21ADD416-B512-4692-BD38-113517263A58}">
      <dgm:prSet/>
      <dgm:spPr/>
      <dgm:t>
        <a:bodyPr/>
        <a:lstStyle/>
        <a:p>
          <a:endParaRPr lang="zh-TW" altLang="en-US" sz="36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F882664F-5EF9-460C-862B-197DB7673906}" type="sibTrans" cxnId="{21ADD416-B512-4692-BD38-113517263A58}">
      <dgm:prSet/>
      <dgm:spPr/>
      <dgm:t>
        <a:bodyPr/>
        <a:lstStyle/>
        <a:p>
          <a:endParaRPr lang="zh-TW" altLang="en-US" sz="36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  <a:cs typeface="Times New Roman" pitchFamily="18" charset="0"/>
          </a:endParaRPr>
        </a:p>
      </dgm:t>
    </dgm:pt>
    <dgm:pt modelId="{83E9C29B-C1A0-4B22-8002-E237E4F778B6}">
      <dgm:prSet custT="1"/>
      <dgm:spPr/>
      <dgm:t>
        <a:bodyPr/>
        <a:lstStyle/>
        <a:p>
          <a:r>
            <a:rPr lang="zh-TW" altLang="en-US" sz="3200" b="1" cap="none" spc="0" smtClean="0">
              <a:ln w="17780" cmpd="sng"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語句</a:t>
          </a:r>
          <a:endParaRPr lang="zh-TW" altLang="en-US" sz="3200" b="1" cap="none" spc="0" dirty="0" smtClean="0">
            <a:ln w="17780" cmpd="sng">
              <a:prstDash val="solid"/>
              <a:miter lim="800000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B1A00FB9-0814-44B6-94DD-494485D8D1AE}" type="parTrans" cxnId="{357EB87A-E561-4171-8140-208FC94E9238}">
      <dgm:prSet/>
      <dgm:spPr/>
      <dgm:t>
        <a:bodyPr/>
        <a:lstStyle/>
        <a:p>
          <a:endParaRPr lang="zh-TW" altLang="en-US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335DA6-11A5-44FA-A7B8-6D6F09B99C8F}" type="sibTrans" cxnId="{357EB87A-E561-4171-8140-208FC94E9238}">
      <dgm:prSet/>
      <dgm:spPr/>
      <dgm:t>
        <a:bodyPr/>
        <a:lstStyle/>
        <a:p>
          <a:endParaRPr lang="zh-TW" altLang="en-US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7EE607-5B44-4B75-AB40-C16B265B8CC4}" type="pres">
      <dgm:prSet presAssocID="{03338ED9-1F44-4D60-A860-7B6D622B5E0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B2C28CA-A475-4F18-9097-0D73F2DEF5EC}" type="pres">
      <dgm:prSet presAssocID="{893183D1-A28A-4F47-B56A-B2B156D10012}" presName="node" presStyleLbl="node1" presStyleIdx="0" presStyleCnt="6" custScaleX="106154" custScaleY="9350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7D9A1EF-80E0-403D-802B-74FD31A23AFC}" type="pres">
      <dgm:prSet presAssocID="{893183D1-A28A-4F47-B56A-B2B156D10012}" presName="spNode" presStyleCnt="0"/>
      <dgm:spPr/>
      <dgm:t>
        <a:bodyPr/>
        <a:lstStyle/>
        <a:p>
          <a:endParaRPr lang="zh-TW" altLang="en-US"/>
        </a:p>
      </dgm:t>
    </dgm:pt>
    <dgm:pt modelId="{568AD0EC-9AF5-4003-8178-3A8BFAC9928B}" type="pres">
      <dgm:prSet presAssocID="{C6290774-32E5-4B0B-8CDD-CB6B57299763}" presName="sibTrans" presStyleLbl="sibTrans1D1" presStyleIdx="0" presStyleCnt="6"/>
      <dgm:spPr/>
      <dgm:t>
        <a:bodyPr/>
        <a:lstStyle/>
        <a:p>
          <a:endParaRPr lang="zh-TW" altLang="en-US"/>
        </a:p>
      </dgm:t>
    </dgm:pt>
    <dgm:pt modelId="{E0C93958-DA1F-4F9B-98F4-57B801E58136}" type="pres">
      <dgm:prSet presAssocID="{638B23E2-EF94-4E39-B04E-82E5E9672E1A}" presName="node" presStyleLbl="node1" presStyleIdx="1" presStyleCnt="6" custScaleX="106154" custScaleY="9350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45B51C-6095-4D7D-8636-CC84D306B1F0}" type="pres">
      <dgm:prSet presAssocID="{638B23E2-EF94-4E39-B04E-82E5E9672E1A}" presName="spNode" presStyleCnt="0"/>
      <dgm:spPr/>
      <dgm:t>
        <a:bodyPr/>
        <a:lstStyle/>
        <a:p>
          <a:endParaRPr lang="zh-TW" altLang="en-US"/>
        </a:p>
      </dgm:t>
    </dgm:pt>
    <dgm:pt modelId="{677401B4-6817-4B3F-8192-E4562F0A3FF3}" type="pres">
      <dgm:prSet presAssocID="{A1DBE119-FCC8-445E-95A0-A896D1060907}" presName="sibTrans" presStyleLbl="sibTrans1D1" presStyleIdx="1" presStyleCnt="6"/>
      <dgm:spPr/>
      <dgm:t>
        <a:bodyPr/>
        <a:lstStyle/>
        <a:p>
          <a:endParaRPr lang="zh-TW" altLang="en-US"/>
        </a:p>
      </dgm:t>
    </dgm:pt>
    <dgm:pt modelId="{308321B0-EE9B-4A20-A8A6-467D2C6F9704}" type="pres">
      <dgm:prSet presAssocID="{11CCEBEB-42BB-43E7-987B-5106D4B86ADB}" presName="node" presStyleLbl="node1" presStyleIdx="2" presStyleCnt="6" custScaleX="106154" custScaleY="9350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B69CAE8-909B-4388-A563-EF020782A1CC}" type="pres">
      <dgm:prSet presAssocID="{11CCEBEB-42BB-43E7-987B-5106D4B86ADB}" presName="spNode" presStyleCnt="0"/>
      <dgm:spPr/>
      <dgm:t>
        <a:bodyPr/>
        <a:lstStyle/>
        <a:p>
          <a:endParaRPr lang="zh-TW" altLang="en-US"/>
        </a:p>
      </dgm:t>
    </dgm:pt>
    <dgm:pt modelId="{E2DA123B-7231-4587-A62E-8528100146F0}" type="pres">
      <dgm:prSet presAssocID="{D355C6E1-3714-4AF7-A414-907A669A5B92}" presName="sibTrans" presStyleLbl="sibTrans1D1" presStyleIdx="2" presStyleCnt="6"/>
      <dgm:spPr/>
      <dgm:t>
        <a:bodyPr/>
        <a:lstStyle/>
        <a:p>
          <a:endParaRPr lang="zh-TW" altLang="en-US"/>
        </a:p>
      </dgm:t>
    </dgm:pt>
    <dgm:pt modelId="{2E4B4004-910F-4ABE-9434-C3AF78B25F75}" type="pres">
      <dgm:prSet presAssocID="{83E9C29B-C1A0-4B22-8002-E237E4F778B6}" presName="node" presStyleLbl="node1" presStyleIdx="3" presStyleCnt="6" custScaleX="11976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E0CEAD-D5D7-4930-8D64-C2F769B0E7C9}" type="pres">
      <dgm:prSet presAssocID="{83E9C29B-C1A0-4B22-8002-E237E4F778B6}" presName="spNode" presStyleCnt="0"/>
      <dgm:spPr/>
      <dgm:t>
        <a:bodyPr/>
        <a:lstStyle/>
        <a:p>
          <a:endParaRPr lang="zh-TW" altLang="en-US"/>
        </a:p>
      </dgm:t>
    </dgm:pt>
    <dgm:pt modelId="{C24C6E1A-3719-4BE2-A775-8C8A6AF79597}" type="pres">
      <dgm:prSet presAssocID="{8E335DA6-11A5-44FA-A7B8-6D6F09B99C8F}" presName="sibTrans" presStyleLbl="sibTrans1D1" presStyleIdx="3" presStyleCnt="6"/>
      <dgm:spPr/>
      <dgm:t>
        <a:bodyPr/>
        <a:lstStyle/>
        <a:p>
          <a:endParaRPr lang="zh-TW" altLang="en-US"/>
        </a:p>
      </dgm:t>
    </dgm:pt>
    <dgm:pt modelId="{20A26B1F-7FEA-45BE-9F71-DAD9C186B0EB}" type="pres">
      <dgm:prSet presAssocID="{550F0174-4261-4045-B711-4330378CB3EC}" presName="node" presStyleLbl="node1" presStyleIdx="4" presStyleCnt="6" custScaleX="106154" custScaleY="9350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882C42-478C-4C80-8FED-C2E6DD2AD14B}" type="pres">
      <dgm:prSet presAssocID="{550F0174-4261-4045-B711-4330378CB3EC}" presName="spNode" presStyleCnt="0"/>
      <dgm:spPr/>
      <dgm:t>
        <a:bodyPr/>
        <a:lstStyle/>
        <a:p>
          <a:endParaRPr lang="zh-TW" altLang="en-US"/>
        </a:p>
      </dgm:t>
    </dgm:pt>
    <dgm:pt modelId="{28C59C42-704F-4FEA-963C-00DBD0EFCF91}" type="pres">
      <dgm:prSet presAssocID="{F882664F-5EF9-460C-862B-197DB7673906}" presName="sibTrans" presStyleLbl="sibTrans1D1" presStyleIdx="4" presStyleCnt="6"/>
      <dgm:spPr/>
      <dgm:t>
        <a:bodyPr/>
        <a:lstStyle/>
        <a:p>
          <a:endParaRPr lang="zh-TW" altLang="en-US"/>
        </a:p>
      </dgm:t>
    </dgm:pt>
    <dgm:pt modelId="{E850D807-1FB6-4765-8353-5A113C093796}" type="pres">
      <dgm:prSet presAssocID="{8F616B11-6A18-4813-8248-2844287BA612}" presName="node" presStyleLbl="node1" presStyleIdx="5" presStyleCnt="6" custScaleX="106154" custScaleY="9350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FDD2C7-BB8F-481D-8A13-369164FFB4B6}" type="pres">
      <dgm:prSet presAssocID="{8F616B11-6A18-4813-8248-2844287BA612}" presName="spNode" presStyleCnt="0"/>
      <dgm:spPr/>
      <dgm:t>
        <a:bodyPr/>
        <a:lstStyle/>
        <a:p>
          <a:endParaRPr lang="zh-TW" altLang="en-US"/>
        </a:p>
      </dgm:t>
    </dgm:pt>
    <dgm:pt modelId="{C3CE3CAF-7E91-4FEF-9983-B98383C751E4}" type="pres">
      <dgm:prSet presAssocID="{6BB4E8CD-0BCB-4776-9374-D78B6EB03735}" presName="sibTrans" presStyleLbl="sibTrans1D1" presStyleIdx="5" presStyleCnt="6"/>
      <dgm:spPr/>
      <dgm:t>
        <a:bodyPr/>
        <a:lstStyle/>
        <a:p>
          <a:endParaRPr lang="zh-TW" altLang="en-US"/>
        </a:p>
      </dgm:t>
    </dgm:pt>
  </dgm:ptLst>
  <dgm:cxnLst>
    <dgm:cxn modelId="{C5251DDE-22D5-4389-B8E0-F9C7F23CD8D9}" srcId="{03338ED9-1F44-4D60-A860-7B6D622B5E07}" destId="{11CCEBEB-42BB-43E7-987B-5106D4B86ADB}" srcOrd="2" destOrd="0" parTransId="{FA2BAE65-DEE8-4A22-BC19-92A174C64595}" sibTransId="{D355C6E1-3714-4AF7-A414-907A669A5B92}"/>
    <dgm:cxn modelId="{CA5D99ED-D2D0-402C-9907-39BD615C33FE}" srcId="{03338ED9-1F44-4D60-A860-7B6D622B5E07}" destId="{893183D1-A28A-4F47-B56A-B2B156D10012}" srcOrd="0" destOrd="0" parTransId="{EAC4B275-E102-413C-A52D-A9DD79882344}" sibTransId="{C6290774-32E5-4B0B-8CDD-CB6B57299763}"/>
    <dgm:cxn modelId="{95EDE861-F08B-421C-AE30-C0C915C04E6F}" type="presOf" srcId="{11CCEBEB-42BB-43E7-987B-5106D4B86ADB}" destId="{308321B0-EE9B-4A20-A8A6-467D2C6F9704}" srcOrd="0" destOrd="0" presId="urn:microsoft.com/office/officeart/2005/8/layout/cycle6"/>
    <dgm:cxn modelId="{BEE98CE2-4845-44D6-A9CE-22E0BB48128F}" type="presOf" srcId="{638B23E2-EF94-4E39-B04E-82E5E9672E1A}" destId="{E0C93958-DA1F-4F9B-98F4-57B801E58136}" srcOrd="0" destOrd="0" presId="urn:microsoft.com/office/officeart/2005/8/layout/cycle6"/>
    <dgm:cxn modelId="{54D63839-4C53-4FF0-AEE9-11D45463D068}" type="presOf" srcId="{8E335DA6-11A5-44FA-A7B8-6D6F09B99C8F}" destId="{C24C6E1A-3719-4BE2-A775-8C8A6AF79597}" srcOrd="0" destOrd="0" presId="urn:microsoft.com/office/officeart/2005/8/layout/cycle6"/>
    <dgm:cxn modelId="{B34027AE-0627-42A5-9BCA-6547F48963AE}" srcId="{03338ED9-1F44-4D60-A860-7B6D622B5E07}" destId="{638B23E2-EF94-4E39-B04E-82E5E9672E1A}" srcOrd="1" destOrd="0" parTransId="{56B91EB9-2B1E-4D11-A89B-990B558744E1}" sibTransId="{A1DBE119-FCC8-445E-95A0-A896D1060907}"/>
    <dgm:cxn modelId="{9F2531E0-B726-40D7-B6E3-78AB56C83852}" type="presOf" srcId="{D355C6E1-3714-4AF7-A414-907A669A5B92}" destId="{E2DA123B-7231-4587-A62E-8528100146F0}" srcOrd="0" destOrd="0" presId="urn:microsoft.com/office/officeart/2005/8/layout/cycle6"/>
    <dgm:cxn modelId="{1EC02D16-E6DB-4C7B-A3C2-26B636D048EC}" type="presOf" srcId="{F882664F-5EF9-460C-862B-197DB7673906}" destId="{28C59C42-704F-4FEA-963C-00DBD0EFCF91}" srcOrd="0" destOrd="0" presId="urn:microsoft.com/office/officeart/2005/8/layout/cycle6"/>
    <dgm:cxn modelId="{D8B84857-7762-4B9E-AB44-9E51EB99E032}" type="presOf" srcId="{A1DBE119-FCC8-445E-95A0-A896D1060907}" destId="{677401B4-6817-4B3F-8192-E4562F0A3FF3}" srcOrd="0" destOrd="0" presId="urn:microsoft.com/office/officeart/2005/8/layout/cycle6"/>
    <dgm:cxn modelId="{23D49300-C045-46AA-A320-FE191B847F24}" type="presOf" srcId="{C6290774-32E5-4B0B-8CDD-CB6B57299763}" destId="{568AD0EC-9AF5-4003-8178-3A8BFAC9928B}" srcOrd="0" destOrd="0" presId="urn:microsoft.com/office/officeart/2005/8/layout/cycle6"/>
    <dgm:cxn modelId="{357EB87A-E561-4171-8140-208FC94E9238}" srcId="{03338ED9-1F44-4D60-A860-7B6D622B5E07}" destId="{83E9C29B-C1A0-4B22-8002-E237E4F778B6}" srcOrd="3" destOrd="0" parTransId="{B1A00FB9-0814-44B6-94DD-494485D8D1AE}" sibTransId="{8E335DA6-11A5-44FA-A7B8-6D6F09B99C8F}"/>
    <dgm:cxn modelId="{3C8B3D99-9BCF-418F-BC9B-098495441FA6}" type="presOf" srcId="{03338ED9-1F44-4D60-A860-7B6D622B5E07}" destId="{877EE607-5B44-4B75-AB40-C16B265B8CC4}" srcOrd="0" destOrd="0" presId="urn:microsoft.com/office/officeart/2005/8/layout/cycle6"/>
    <dgm:cxn modelId="{6F86FF68-2664-453E-AC5B-4EB0E126AED1}" srcId="{03338ED9-1F44-4D60-A860-7B6D622B5E07}" destId="{8F616B11-6A18-4813-8248-2844287BA612}" srcOrd="5" destOrd="0" parTransId="{550D122A-5BC2-45AC-BDA7-F6C11E349CA2}" sibTransId="{6BB4E8CD-0BCB-4776-9374-D78B6EB03735}"/>
    <dgm:cxn modelId="{BCF594E4-D59E-4DA3-B5FE-A0394C711B61}" type="presOf" srcId="{8F616B11-6A18-4813-8248-2844287BA612}" destId="{E850D807-1FB6-4765-8353-5A113C093796}" srcOrd="0" destOrd="0" presId="urn:microsoft.com/office/officeart/2005/8/layout/cycle6"/>
    <dgm:cxn modelId="{B30FA883-EB7A-4B51-8C00-1C9A58095C41}" type="presOf" srcId="{83E9C29B-C1A0-4B22-8002-E237E4F778B6}" destId="{2E4B4004-910F-4ABE-9434-C3AF78B25F75}" srcOrd="0" destOrd="0" presId="urn:microsoft.com/office/officeart/2005/8/layout/cycle6"/>
    <dgm:cxn modelId="{2239F38E-C460-4801-AC7B-865A46B990A0}" type="presOf" srcId="{893183D1-A28A-4F47-B56A-B2B156D10012}" destId="{1B2C28CA-A475-4F18-9097-0D73F2DEF5EC}" srcOrd="0" destOrd="0" presId="urn:microsoft.com/office/officeart/2005/8/layout/cycle6"/>
    <dgm:cxn modelId="{21ADD416-B512-4692-BD38-113517263A58}" srcId="{03338ED9-1F44-4D60-A860-7B6D622B5E07}" destId="{550F0174-4261-4045-B711-4330378CB3EC}" srcOrd="4" destOrd="0" parTransId="{B0EFACDB-DAA0-4505-A21A-CD009A7E750C}" sibTransId="{F882664F-5EF9-460C-862B-197DB7673906}"/>
    <dgm:cxn modelId="{CE995747-016A-40F4-A170-860047BBDD7D}" type="presOf" srcId="{6BB4E8CD-0BCB-4776-9374-D78B6EB03735}" destId="{C3CE3CAF-7E91-4FEF-9983-B98383C751E4}" srcOrd="0" destOrd="0" presId="urn:microsoft.com/office/officeart/2005/8/layout/cycle6"/>
    <dgm:cxn modelId="{6232ADCF-39E1-472E-80B5-11AAAD7FC802}" type="presOf" srcId="{550F0174-4261-4045-B711-4330378CB3EC}" destId="{20A26B1F-7FEA-45BE-9F71-DAD9C186B0EB}" srcOrd="0" destOrd="0" presId="urn:microsoft.com/office/officeart/2005/8/layout/cycle6"/>
    <dgm:cxn modelId="{FD907DEB-08DD-4A40-A3F9-CBCD4D7E0CBA}" type="presParOf" srcId="{877EE607-5B44-4B75-AB40-C16B265B8CC4}" destId="{1B2C28CA-A475-4F18-9097-0D73F2DEF5EC}" srcOrd="0" destOrd="0" presId="urn:microsoft.com/office/officeart/2005/8/layout/cycle6"/>
    <dgm:cxn modelId="{7A10533F-C524-4538-8775-211E32CC5D06}" type="presParOf" srcId="{877EE607-5B44-4B75-AB40-C16B265B8CC4}" destId="{57D9A1EF-80E0-403D-802B-74FD31A23AFC}" srcOrd="1" destOrd="0" presId="urn:microsoft.com/office/officeart/2005/8/layout/cycle6"/>
    <dgm:cxn modelId="{A51F041C-42DA-41C1-95E5-FE4052FA53C1}" type="presParOf" srcId="{877EE607-5B44-4B75-AB40-C16B265B8CC4}" destId="{568AD0EC-9AF5-4003-8178-3A8BFAC9928B}" srcOrd="2" destOrd="0" presId="urn:microsoft.com/office/officeart/2005/8/layout/cycle6"/>
    <dgm:cxn modelId="{F81D6D35-7AC3-40E5-862F-7B0F5A7867FA}" type="presParOf" srcId="{877EE607-5B44-4B75-AB40-C16B265B8CC4}" destId="{E0C93958-DA1F-4F9B-98F4-57B801E58136}" srcOrd="3" destOrd="0" presId="urn:microsoft.com/office/officeart/2005/8/layout/cycle6"/>
    <dgm:cxn modelId="{834A2EAD-AC5C-4DF7-98C0-E6BAC527FA4D}" type="presParOf" srcId="{877EE607-5B44-4B75-AB40-C16B265B8CC4}" destId="{6C45B51C-6095-4D7D-8636-CC84D306B1F0}" srcOrd="4" destOrd="0" presId="urn:microsoft.com/office/officeart/2005/8/layout/cycle6"/>
    <dgm:cxn modelId="{50CD508B-617B-4A2E-B225-4CE009EE3333}" type="presParOf" srcId="{877EE607-5B44-4B75-AB40-C16B265B8CC4}" destId="{677401B4-6817-4B3F-8192-E4562F0A3FF3}" srcOrd="5" destOrd="0" presId="urn:microsoft.com/office/officeart/2005/8/layout/cycle6"/>
    <dgm:cxn modelId="{F5BA70A5-664E-471D-A3E0-0553FC2848C8}" type="presParOf" srcId="{877EE607-5B44-4B75-AB40-C16B265B8CC4}" destId="{308321B0-EE9B-4A20-A8A6-467D2C6F9704}" srcOrd="6" destOrd="0" presId="urn:microsoft.com/office/officeart/2005/8/layout/cycle6"/>
    <dgm:cxn modelId="{2A02786A-FA27-497C-8796-05E96AEF7930}" type="presParOf" srcId="{877EE607-5B44-4B75-AB40-C16B265B8CC4}" destId="{DB69CAE8-909B-4388-A563-EF020782A1CC}" srcOrd="7" destOrd="0" presId="urn:microsoft.com/office/officeart/2005/8/layout/cycle6"/>
    <dgm:cxn modelId="{6A3339D2-878F-4A6A-88EF-91CEA7529D15}" type="presParOf" srcId="{877EE607-5B44-4B75-AB40-C16B265B8CC4}" destId="{E2DA123B-7231-4587-A62E-8528100146F0}" srcOrd="8" destOrd="0" presId="urn:microsoft.com/office/officeart/2005/8/layout/cycle6"/>
    <dgm:cxn modelId="{E56EA8E4-2BD2-4239-82AC-01B9DE6EB6F3}" type="presParOf" srcId="{877EE607-5B44-4B75-AB40-C16B265B8CC4}" destId="{2E4B4004-910F-4ABE-9434-C3AF78B25F75}" srcOrd="9" destOrd="0" presId="urn:microsoft.com/office/officeart/2005/8/layout/cycle6"/>
    <dgm:cxn modelId="{673BFFEA-FEED-4D3F-97DA-8838A22EEF86}" type="presParOf" srcId="{877EE607-5B44-4B75-AB40-C16B265B8CC4}" destId="{0CE0CEAD-D5D7-4930-8D64-C2F769B0E7C9}" srcOrd="10" destOrd="0" presId="urn:microsoft.com/office/officeart/2005/8/layout/cycle6"/>
    <dgm:cxn modelId="{45C3AEF1-AE00-4325-934A-5CE3EF342791}" type="presParOf" srcId="{877EE607-5B44-4B75-AB40-C16B265B8CC4}" destId="{C24C6E1A-3719-4BE2-A775-8C8A6AF79597}" srcOrd="11" destOrd="0" presId="urn:microsoft.com/office/officeart/2005/8/layout/cycle6"/>
    <dgm:cxn modelId="{6676BD32-96D3-4979-BFBD-A18C550321A8}" type="presParOf" srcId="{877EE607-5B44-4B75-AB40-C16B265B8CC4}" destId="{20A26B1F-7FEA-45BE-9F71-DAD9C186B0EB}" srcOrd="12" destOrd="0" presId="urn:microsoft.com/office/officeart/2005/8/layout/cycle6"/>
    <dgm:cxn modelId="{19BF9FB2-6A2E-4282-A7D1-10458DA3349C}" type="presParOf" srcId="{877EE607-5B44-4B75-AB40-C16B265B8CC4}" destId="{D0882C42-478C-4C80-8FED-C2E6DD2AD14B}" srcOrd="13" destOrd="0" presId="urn:microsoft.com/office/officeart/2005/8/layout/cycle6"/>
    <dgm:cxn modelId="{1C03F7F4-B9C1-4229-B633-3BCEE580C151}" type="presParOf" srcId="{877EE607-5B44-4B75-AB40-C16B265B8CC4}" destId="{28C59C42-704F-4FEA-963C-00DBD0EFCF91}" srcOrd="14" destOrd="0" presId="urn:microsoft.com/office/officeart/2005/8/layout/cycle6"/>
    <dgm:cxn modelId="{9F2C602A-861A-4FB9-BAC3-8341E1D73C11}" type="presParOf" srcId="{877EE607-5B44-4B75-AB40-C16B265B8CC4}" destId="{E850D807-1FB6-4765-8353-5A113C093796}" srcOrd="15" destOrd="0" presId="urn:microsoft.com/office/officeart/2005/8/layout/cycle6"/>
    <dgm:cxn modelId="{A0414288-2CDD-473F-B0C8-6B0B618EE884}" type="presParOf" srcId="{877EE607-5B44-4B75-AB40-C16B265B8CC4}" destId="{37FDD2C7-BB8F-481D-8A13-369164FFB4B6}" srcOrd="16" destOrd="0" presId="urn:microsoft.com/office/officeart/2005/8/layout/cycle6"/>
    <dgm:cxn modelId="{4751030C-99D6-45BA-98FC-00B21F456C35}" type="presParOf" srcId="{877EE607-5B44-4B75-AB40-C16B265B8CC4}" destId="{C3CE3CAF-7E91-4FEF-9983-B98383C751E4}" srcOrd="17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B0F2B-5FDD-4D89-95F6-C80FD01798ED}">
      <dsp:nvSpPr>
        <dsp:cNvPr id="0" name=""/>
        <dsp:cNvSpPr/>
      </dsp:nvSpPr>
      <dsp:spPr>
        <a:xfrm>
          <a:off x="1720304" y="0"/>
          <a:ext cx="4624288" cy="462428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9050">
          <a:solidFill>
            <a:schemeClr val="bg1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F74E95-F073-4D0D-9D21-F055FB40F59D}">
      <dsp:nvSpPr>
        <dsp:cNvPr id="0" name=""/>
        <dsp:cNvSpPr/>
      </dsp:nvSpPr>
      <dsp:spPr>
        <a:xfrm>
          <a:off x="2020882" y="300578"/>
          <a:ext cx="1849715" cy="184971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數感</a:t>
          </a:r>
          <a:endParaRPr lang="en-US" altLang="zh-TW" sz="2800" b="1" kern="12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不佳</a:t>
          </a:r>
        </a:p>
      </dsp:txBody>
      <dsp:txXfrm>
        <a:off x="2111178" y="390874"/>
        <a:ext cx="1669123" cy="1669123"/>
      </dsp:txXfrm>
    </dsp:sp>
    <dsp:sp modelId="{C62AA2D8-9613-42CD-BDA1-FF4BB17F4104}">
      <dsp:nvSpPr>
        <dsp:cNvPr id="0" name=""/>
        <dsp:cNvSpPr/>
      </dsp:nvSpPr>
      <dsp:spPr>
        <a:xfrm>
          <a:off x="4194298" y="300578"/>
          <a:ext cx="1849715" cy="1849715"/>
        </a:xfrm>
        <a:prstGeom prst="roundRect">
          <a:avLst/>
        </a:prstGeom>
        <a:gradFill rotWithShape="0">
          <a:gsLst>
            <a:gs pos="0">
              <a:schemeClr val="accent5">
                <a:hueOff val="1438319"/>
                <a:satOff val="3340"/>
                <a:lumOff val="-12353"/>
                <a:alphaOff val="0"/>
                <a:shade val="51000"/>
                <a:satMod val="130000"/>
              </a:schemeClr>
            </a:gs>
            <a:gs pos="80000">
              <a:schemeClr val="accent5">
                <a:hueOff val="1438319"/>
                <a:satOff val="3340"/>
                <a:lumOff val="-12353"/>
                <a:alphaOff val="0"/>
                <a:shade val="93000"/>
                <a:satMod val="130000"/>
              </a:schemeClr>
            </a:gs>
            <a:gs pos="100000">
              <a:schemeClr val="accent5">
                <a:hueOff val="1438319"/>
                <a:satOff val="3340"/>
                <a:lumOff val="-123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公式記憶錯誤</a:t>
          </a:r>
        </a:p>
      </dsp:txBody>
      <dsp:txXfrm>
        <a:off x="4284594" y="390874"/>
        <a:ext cx="1669123" cy="1669123"/>
      </dsp:txXfrm>
    </dsp:sp>
    <dsp:sp modelId="{BA95EEC3-4326-4E8A-AC6B-1D99769CC527}">
      <dsp:nvSpPr>
        <dsp:cNvPr id="0" name=""/>
        <dsp:cNvSpPr/>
      </dsp:nvSpPr>
      <dsp:spPr>
        <a:xfrm>
          <a:off x="2020882" y="2473994"/>
          <a:ext cx="1849715" cy="1849715"/>
        </a:xfrm>
        <a:prstGeom prst="roundRect">
          <a:avLst/>
        </a:prstGeom>
        <a:gradFill rotWithShape="0">
          <a:gsLst>
            <a:gs pos="0">
              <a:schemeClr val="accent5">
                <a:hueOff val="2876638"/>
                <a:satOff val="6679"/>
                <a:lumOff val="-24706"/>
                <a:alphaOff val="0"/>
                <a:shade val="51000"/>
                <a:satMod val="130000"/>
              </a:schemeClr>
            </a:gs>
            <a:gs pos="80000">
              <a:schemeClr val="accent5">
                <a:hueOff val="2876638"/>
                <a:satOff val="6679"/>
                <a:lumOff val="-24706"/>
                <a:alphaOff val="0"/>
                <a:shade val="93000"/>
                <a:satMod val="130000"/>
              </a:schemeClr>
            </a:gs>
            <a:gs pos="100000">
              <a:schemeClr val="accent5">
                <a:hueOff val="2876638"/>
                <a:satOff val="6679"/>
                <a:lumOff val="-2470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計算</a:t>
          </a:r>
          <a:endParaRPr lang="en-US" altLang="zh-TW" sz="2800" b="1" kern="12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不流暢</a:t>
          </a:r>
        </a:p>
      </dsp:txBody>
      <dsp:txXfrm>
        <a:off x="2111178" y="2564290"/>
        <a:ext cx="1669123" cy="1669123"/>
      </dsp:txXfrm>
    </dsp:sp>
    <dsp:sp modelId="{56FBC0B8-1733-4BEB-9555-30DE2C4AF2D2}">
      <dsp:nvSpPr>
        <dsp:cNvPr id="0" name=""/>
        <dsp:cNvSpPr/>
      </dsp:nvSpPr>
      <dsp:spPr>
        <a:xfrm>
          <a:off x="4194298" y="2473994"/>
          <a:ext cx="1849715" cy="1849715"/>
        </a:xfrm>
        <a:prstGeom prst="roundRect">
          <a:avLst/>
        </a:prstGeom>
        <a:gradFill rotWithShape="0">
          <a:gsLst>
            <a:gs pos="0">
              <a:schemeClr val="accent5">
                <a:hueOff val="4314957"/>
                <a:satOff val="10019"/>
                <a:lumOff val="-37059"/>
                <a:alphaOff val="0"/>
                <a:shade val="51000"/>
                <a:satMod val="130000"/>
              </a:schemeClr>
            </a:gs>
            <a:gs pos="80000">
              <a:schemeClr val="accent5">
                <a:hueOff val="4314957"/>
                <a:satOff val="10019"/>
                <a:lumOff val="-37059"/>
                <a:alphaOff val="0"/>
                <a:shade val="93000"/>
                <a:satMod val="130000"/>
              </a:schemeClr>
            </a:gs>
            <a:gs pos="100000">
              <a:schemeClr val="accent5">
                <a:hueOff val="4314957"/>
                <a:satOff val="10019"/>
                <a:lumOff val="-37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推理能力不佳</a:t>
          </a:r>
          <a:endParaRPr lang="zh-TW" altLang="en-US" sz="28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sp:txBody>
      <dsp:txXfrm>
        <a:off x="4284594" y="2564290"/>
        <a:ext cx="1669123" cy="16691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5FD0A-015A-4B9A-B989-FAE08F2C2D73}">
      <dsp:nvSpPr>
        <dsp:cNvPr id="0" name=""/>
        <dsp:cNvSpPr/>
      </dsp:nvSpPr>
      <dsp:spPr>
        <a:xfrm>
          <a:off x="0" y="2004"/>
          <a:ext cx="7704856" cy="102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b="1" kern="12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法則一</a:t>
          </a:r>
          <a:endParaRPr lang="en-US" altLang="zh-TW" sz="2000" b="1" kern="1200" dirty="0" smtClean="0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b="1" kern="12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  需要具備提升運用數感的作業，做為代數推理的題材。</a:t>
          </a:r>
        </a:p>
      </dsp:txBody>
      <dsp:txXfrm>
        <a:off x="30024" y="32028"/>
        <a:ext cx="7644808" cy="965063"/>
      </dsp:txXfrm>
    </dsp:sp>
    <dsp:sp modelId="{F28EA0A6-6D9F-45D1-BDE6-8993FCF580A8}">
      <dsp:nvSpPr>
        <dsp:cNvPr id="0" name=""/>
        <dsp:cNvSpPr/>
      </dsp:nvSpPr>
      <dsp:spPr>
        <a:xfrm rot="5400000">
          <a:off x="3618469" y="1108410"/>
          <a:ext cx="467916" cy="4613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zh-TW" altLang="en-US" sz="2000" b="1" kern="1200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3714037" y="1105102"/>
        <a:ext cx="276780" cy="329526"/>
      </dsp:txXfrm>
    </dsp:sp>
    <dsp:sp modelId="{914ED3D5-79F1-461D-BBF9-B2C75191E4C7}">
      <dsp:nvSpPr>
        <dsp:cNvPr id="0" name=""/>
        <dsp:cNvSpPr/>
      </dsp:nvSpPr>
      <dsp:spPr>
        <a:xfrm>
          <a:off x="0" y="1651004"/>
          <a:ext cx="7704856" cy="102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342894"/>
                <a:satOff val="-16510"/>
                <a:lumOff val="29215"/>
                <a:alphaOff val="0"/>
                <a:tint val="50000"/>
                <a:satMod val="300000"/>
              </a:schemeClr>
            </a:gs>
            <a:gs pos="35000">
              <a:schemeClr val="accent2">
                <a:hueOff val="-3342894"/>
                <a:satOff val="-16510"/>
                <a:lumOff val="29215"/>
                <a:alphaOff val="0"/>
                <a:tint val="37000"/>
                <a:satMod val="300000"/>
              </a:schemeClr>
            </a:gs>
            <a:gs pos="100000">
              <a:schemeClr val="accent2">
                <a:hueOff val="-3342894"/>
                <a:satOff val="-16510"/>
                <a:lumOff val="292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b="1" kern="12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法則二</a:t>
          </a:r>
          <a:endParaRPr lang="en-US" altLang="zh-TW" sz="2000" b="1" kern="1200" dirty="0" smtClean="0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b="1" kern="12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  能夠利用包含計算順序的作業，並與學生的算數能力銜接。</a:t>
          </a:r>
        </a:p>
      </dsp:txBody>
      <dsp:txXfrm>
        <a:off x="30024" y="1681028"/>
        <a:ext cx="7644808" cy="965063"/>
      </dsp:txXfrm>
    </dsp:sp>
    <dsp:sp modelId="{2C35EF1A-62BB-41CD-89D2-9D98877F258A}">
      <dsp:nvSpPr>
        <dsp:cNvPr id="0" name=""/>
        <dsp:cNvSpPr/>
      </dsp:nvSpPr>
      <dsp:spPr>
        <a:xfrm rot="5400000">
          <a:off x="3701969" y="2646077"/>
          <a:ext cx="300917" cy="4613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6685788"/>
                <a:satOff val="-33019"/>
                <a:lumOff val="58431"/>
                <a:alphaOff val="0"/>
                <a:tint val="50000"/>
                <a:satMod val="300000"/>
              </a:schemeClr>
            </a:gs>
            <a:gs pos="35000">
              <a:schemeClr val="accent2">
                <a:hueOff val="-6685788"/>
                <a:satOff val="-33019"/>
                <a:lumOff val="58431"/>
                <a:alphaOff val="0"/>
                <a:tint val="37000"/>
                <a:satMod val="300000"/>
              </a:schemeClr>
            </a:gs>
            <a:gs pos="100000">
              <a:schemeClr val="accent2">
                <a:hueOff val="-6685788"/>
                <a:satOff val="-33019"/>
                <a:lumOff val="584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zh-TW" altLang="en-US" sz="2000" b="1" kern="1200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3714038" y="2726269"/>
        <a:ext cx="276780" cy="210642"/>
      </dsp:txXfrm>
    </dsp:sp>
    <dsp:sp modelId="{B720C20E-F8FE-4E45-B5F4-4B1B7B37085F}">
      <dsp:nvSpPr>
        <dsp:cNvPr id="0" name=""/>
        <dsp:cNvSpPr/>
      </dsp:nvSpPr>
      <dsp:spPr>
        <a:xfrm>
          <a:off x="0" y="3077339"/>
          <a:ext cx="7704856" cy="102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685788"/>
                <a:satOff val="-33019"/>
                <a:lumOff val="58431"/>
                <a:alphaOff val="0"/>
                <a:tint val="50000"/>
                <a:satMod val="300000"/>
              </a:schemeClr>
            </a:gs>
            <a:gs pos="35000">
              <a:schemeClr val="accent2">
                <a:hueOff val="-6685788"/>
                <a:satOff val="-33019"/>
                <a:lumOff val="58431"/>
                <a:alphaOff val="0"/>
                <a:tint val="37000"/>
                <a:satMod val="300000"/>
              </a:schemeClr>
            </a:gs>
            <a:gs pos="100000">
              <a:schemeClr val="accent2">
                <a:hueOff val="-6685788"/>
                <a:satOff val="-33019"/>
                <a:lumOff val="584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b="1" kern="12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法則三</a:t>
          </a:r>
          <a:endParaRPr lang="en-US" altLang="zh-TW" sz="2000" b="1" kern="1200" dirty="0" smtClean="0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b="1" kern="12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rPr>
            <a:t>  能夠針對促進代數活動所允許的作業，以及提供學生熟悉的內容。</a:t>
          </a:r>
          <a:endParaRPr lang="zh-TW" altLang="en-US" sz="2000" b="1" kern="1200" dirty="0">
            <a:solidFill>
              <a:srgbClr val="002060"/>
            </a:solidFill>
            <a:latin typeface="標楷體" pitchFamily="65" charset="-120"/>
            <a:ea typeface="標楷體" pitchFamily="65" charset="-120"/>
          </a:endParaRPr>
        </a:p>
      </dsp:txBody>
      <dsp:txXfrm>
        <a:off x="30024" y="3107363"/>
        <a:ext cx="7644808" cy="9650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81BEA9-AB69-40C6-9FBA-A544429E6E99}">
      <dsp:nvSpPr>
        <dsp:cNvPr id="0" name=""/>
        <dsp:cNvSpPr/>
      </dsp:nvSpPr>
      <dsp:spPr>
        <a:xfrm>
          <a:off x="0" y="313447"/>
          <a:ext cx="72008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1BB49A-853D-43B0-B0D5-E316B1A5871F}">
      <dsp:nvSpPr>
        <dsp:cNvPr id="0" name=""/>
        <dsp:cNvSpPr/>
      </dsp:nvSpPr>
      <dsp:spPr>
        <a:xfrm>
          <a:off x="360040" y="18247"/>
          <a:ext cx="6192680" cy="590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1. </a:t>
          </a:r>
          <a:r>
            <a:rPr lang="zh-TW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設計代數推理合適的活動，擴展學生練習機會</a:t>
          </a:r>
        </a:p>
      </dsp:txBody>
      <dsp:txXfrm>
        <a:off x="388861" y="47068"/>
        <a:ext cx="6135038" cy="532758"/>
      </dsp:txXfrm>
    </dsp:sp>
    <dsp:sp modelId="{E4336963-A86E-40C6-9E3F-006781A28535}">
      <dsp:nvSpPr>
        <dsp:cNvPr id="0" name=""/>
        <dsp:cNvSpPr/>
      </dsp:nvSpPr>
      <dsp:spPr>
        <a:xfrm>
          <a:off x="0" y="1220648"/>
          <a:ext cx="72008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580631"/>
              <a:satOff val="5916"/>
              <a:lumOff val="185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DAB25-42F9-4F49-A870-3058309634B2}">
      <dsp:nvSpPr>
        <dsp:cNvPr id="0" name=""/>
        <dsp:cNvSpPr/>
      </dsp:nvSpPr>
      <dsp:spPr>
        <a:xfrm>
          <a:off x="360040" y="925447"/>
          <a:ext cx="6192680" cy="590400"/>
        </a:xfrm>
        <a:prstGeom prst="roundRect">
          <a:avLst/>
        </a:prstGeom>
        <a:gradFill rotWithShape="0">
          <a:gsLst>
            <a:gs pos="0">
              <a:schemeClr val="accent4">
                <a:hueOff val="580631"/>
                <a:satOff val="5916"/>
                <a:lumOff val="18578"/>
                <a:alphaOff val="0"/>
                <a:tint val="50000"/>
                <a:satMod val="300000"/>
              </a:schemeClr>
            </a:gs>
            <a:gs pos="35000">
              <a:schemeClr val="accent4">
                <a:hueOff val="580631"/>
                <a:satOff val="5916"/>
                <a:lumOff val="18578"/>
                <a:alphaOff val="0"/>
                <a:tint val="37000"/>
                <a:satMod val="300000"/>
              </a:schemeClr>
            </a:gs>
            <a:gs pos="100000">
              <a:schemeClr val="accent4">
                <a:hueOff val="580631"/>
                <a:satOff val="5916"/>
                <a:lumOff val="185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2. </a:t>
          </a:r>
          <a:r>
            <a:rPr lang="zh-TW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安排推理策略的步驟，引導學生推理思考</a:t>
          </a:r>
        </a:p>
      </dsp:txBody>
      <dsp:txXfrm>
        <a:off x="388861" y="954268"/>
        <a:ext cx="6135038" cy="532758"/>
      </dsp:txXfrm>
    </dsp:sp>
    <dsp:sp modelId="{97381E1E-D7BD-49CF-8171-05F57AEBC355}">
      <dsp:nvSpPr>
        <dsp:cNvPr id="0" name=""/>
        <dsp:cNvSpPr/>
      </dsp:nvSpPr>
      <dsp:spPr>
        <a:xfrm>
          <a:off x="0" y="2127848"/>
          <a:ext cx="72008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161262"/>
              <a:satOff val="11832"/>
              <a:lumOff val="37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88035C-74BA-4A9F-9B0F-10AB74C19647}">
      <dsp:nvSpPr>
        <dsp:cNvPr id="0" name=""/>
        <dsp:cNvSpPr/>
      </dsp:nvSpPr>
      <dsp:spPr>
        <a:xfrm>
          <a:off x="360040" y="1832648"/>
          <a:ext cx="6192680" cy="590400"/>
        </a:xfrm>
        <a:prstGeom prst="roundRect">
          <a:avLst/>
        </a:prstGeom>
        <a:gradFill rotWithShape="0">
          <a:gsLst>
            <a:gs pos="0">
              <a:schemeClr val="accent4">
                <a:hueOff val="1161262"/>
                <a:satOff val="11832"/>
                <a:lumOff val="37157"/>
                <a:alphaOff val="0"/>
                <a:tint val="50000"/>
                <a:satMod val="300000"/>
              </a:schemeClr>
            </a:gs>
            <a:gs pos="35000">
              <a:schemeClr val="accent4">
                <a:hueOff val="1161262"/>
                <a:satOff val="11832"/>
                <a:lumOff val="37157"/>
                <a:alphaOff val="0"/>
                <a:tint val="37000"/>
                <a:satMod val="300000"/>
              </a:schemeClr>
            </a:gs>
            <a:gs pos="100000">
              <a:schemeClr val="accent4">
                <a:hueOff val="1161262"/>
                <a:satOff val="11832"/>
                <a:lumOff val="37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3. </a:t>
          </a:r>
          <a:r>
            <a:rPr lang="zh-TW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強化差異辨識的技巧，精確表達概念意義</a:t>
          </a:r>
        </a:p>
      </dsp:txBody>
      <dsp:txXfrm>
        <a:off x="388861" y="1861469"/>
        <a:ext cx="6135038" cy="532758"/>
      </dsp:txXfrm>
    </dsp:sp>
    <dsp:sp modelId="{3F89F925-A3FF-4B57-9A00-CD9A0F93E044}">
      <dsp:nvSpPr>
        <dsp:cNvPr id="0" name=""/>
        <dsp:cNvSpPr/>
      </dsp:nvSpPr>
      <dsp:spPr>
        <a:xfrm>
          <a:off x="0" y="3035048"/>
          <a:ext cx="72008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741892"/>
              <a:satOff val="17748"/>
              <a:lumOff val="557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60264B-A105-41C6-84B5-EB70781F4C74}">
      <dsp:nvSpPr>
        <dsp:cNvPr id="0" name=""/>
        <dsp:cNvSpPr/>
      </dsp:nvSpPr>
      <dsp:spPr>
        <a:xfrm>
          <a:off x="360040" y="2739848"/>
          <a:ext cx="6192680" cy="590400"/>
        </a:xfrm>
        <a:prstGeom prst="roundRect">
          <a:avLst/>
        </a:prstGeom>
        <a:gradFill rotWithShape="0">
          <a:gsLst>
            <a:gs pos="0">
              <a:schemeClr val="accent4">
                <a:hueOff val="1741892"/>
                <a:satOff val="17748"/>
                <a:lumOff val="55735"/>
                <a:alphaOff val="0"/>
                <a:tint val="50000"/>
                <a:satMod val="300000"/>
              </a:schemeClr>
            </a:gs>
            <a:gs pos="35000">
              <a:schemeClr val="accent4">
                <a:hueOff val="1741892"/>
                <a:satOff val="17748"/>
                <a:lumOff val="55735"/>
                <a:alphaOff val="0"/>
                <a:tint val="37000"/>
                <a:satMod val="300000"/>
              </a:schemeClr>
            </a:gs>
            <a:gs pos="100000">
              <a:schemeClr val="accent4">
                <a:hueOff val="1741892"/>
                <a:satOff val="17748"/>
                <a:lumOff val="5573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4. </a:t>
          </a:r>
          <a:r>
            <a:rPr lang="zh-TW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提供充分作業的時間，激發推理策略產出</a:t>
          </a:r>
        </a:p>
      </dsp:txBody>
      <dsp:txXfrm>
        <a:off x="388861" y="2768669"/>
        <a:ext cx="6135038" cy="532758"/>
      </dsp:txXfrm>
    </dsp:sp>
    <dsp:sp modelId="{F2D68CB3-023E-47FA-9BF3-75846849FD73}">
      <dsp:nvSpPr>
        <dsp:cNvPr id="0" name=""/>
        <dsp:cNvSpPr/>
      </dsp:nvSpPr>
      <dsp:spPr>
        <a:xfrm>
          <a:off x="0" y="3942248"/>
          <a:ext cx="72008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2322523"/>
              <a:satOff val="23664"/>
              <a:lumOff val="7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FAC267-6803-4149-8DA6-FF9674080AD1}">
      <dsp:nvSpPr>
        <dsp:cNvPr id="0" name=""/>
        <dsp:cNvSpPr/>
      </dsp:nvSpPr>
      <dsp:spPr>
        <a:xfrm>
          <a:off x="360040" y="3647048"/>
          <a:ext cx="6192680" cy="590400"/>
        </a:xfrm>
        <a:prstGeom prst="roundRect">
          <a:avLst/>
        </a:prstGeom>
        <a:gradFill rotWithShape="0">
          <a:gsLst>
            <a:gs pos="0">
              <a:schemeClr val="accent4">
                <a:hueOff val="2322523"/>
                <a:satOff val="23664"/>
                <a:lumOff val="74314"/>
                <a:alphaOff val="0"/>
                <a:tint val="50000"/>
                <a:satMod val="300000"/>
              </a:schemeClr>
            </a:gs>
            <a:gs pos="35000">
              <a:schemeClr val="accent4">
                <a:hueOff val="2322523"/>
                <a:satOff val="23664"/>
                <a:lumOff val="74314"/>
                <a:alphaOff val="0"/>
                <a:tint val="37000"/>
                <a:satMod val="300000"/>
              </a:schemeClr>
            </a:gs>
            <a:gs pos="100000">
              <a:schemeClr val="accent4">
                <a:hueOff val="2322523"/>
                <a:satOff val="23664"/>
                <a:lumOff val="7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5. </a:t>
          </a:r>
          <a:r>
            <a:rPr lang="zh-TW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安排解題策略分享的機會，訓練區別及連結</a:t>
          </a:r>
          <a:r>
            <a:rPr lang="zh-TW" altLang="en-US" sz="2000" kern="12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rPr>
            <a:t>能力</a:t>
          </a:r>
          <a:endParaRPr lang="zh-TW" altLang="en-US" sz="2000" kern="1200" dirty="0">
            <a:solidFill>
              <a:srgbClr val="C00000"/>
            </a:solidFill>
            <a:latin typeface="標楷體" pitchFamily="65" charset="-120"/>
            <a:ea typeface="標楷體" pitchFamily="65" charset="-120"/>
            <a:cs typeface="Times New Roman" pitchFamily="18" charset="0"/>
          </a:endParaRPr>
        </a:p>
      </dsp:txBody>
      <dsp:txXfrm>
        <a:off x="388861" y="3675869"/>
        <a:ext cx="6135038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23826-CFD1-447D-8348-9C03199A87B7}" type="datetimeFigureOut">
              <a:rPr lang="zh-TW" altLang="en-US" smtClean="0"/>
              <a:pPr/>
              <a:t>2017/8/24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362B8-F66A-4464-86D0-650A1C6B5CB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652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6019800" cy="5969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en-US" altLang="zh-TW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55976" y="764704"/>
            <a:ext cx="2819400" cy="304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2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TW" altLang="en-US" noProof="0" dirty="0" smtClean="0"/>
              <a:t>按一下以編輯母片副標題樣式</a:t>
            </a:r>
            <a:endParaRPr lang="en-US" altLang="zh-TW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 algn="ct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CE93806-E040-40FC-8103-57B8C7391C8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7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E05FC-B898-448B-AB1A-4E2A0CF40907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51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428625"/>
            <a:ext cx="2133600" cy="58197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2400" y="428625"/>
            <a:ext cx="6248400" cy="58197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E6CF9-8321-4BB7-B3B5-2FED23F0167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34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" y="428625"/>
            <a:ext cx="7696200" cy="563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531938"/>
            <a:ext cx="8229600" cy="4716462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039F0-E53B-49A7-BB8D-FBB8BF2277C4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74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12160" y="188640"/>
            <a:ext cx="2895600" cy="360040"/>
          </a:xfrm>
          <a:ln/>
        </p:spPr>
        <p:txBody>
          <a:bodyPr/>
          <a:lstStyle>
            <a:lvl1pPr>
              <a:defRPr sz="2400" b="0" i="1" u="none">
                <a:solidFill>
                  <a:schemeClr val="bg1">
                    <a:lumMod val="6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zh-TW" altLang="en-US" dirty="0" smtClean="0"/>
              <a:t>有愛無礙</a:t>
            </a: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59DB9-86FD-4630-99FC-62190C755190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0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76332-C916-4AE0-ABF3-6824C338C06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gray">
          <a:xfrm>
            <a:off x="6012160" y="188640"/>
            <a:ext cx="2895600" cy="3600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0" i="1" u="none">
                <a:solidFill>
                  <a:schemeClr val="bg1">
                    <a:lumMod val="6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有愛無礙</a:t>
            </a:r>
            <a:endParaRPr kumimoji="0" lang="en-US" altLang="zh-TW" sz="2400" b="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48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531938"/>
            <a:ext cx="4038600" cy="4716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531938"/>
            <a:ext cx="4038600" cy="4716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19061-D3EE-4649-BCDF-030C1FCA8D0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82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BF0B1-C461-4193-8FDF-2238422D816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29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DE1D6-DBBD-406B-A049-F74F2F12AB7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gray">
          <a:xfrm>
            <a:off x="6012160" y="188640"/>
            <a:ext cx="2895600" cy="3600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0" i="1" u="none">
                <a:solidFill>
                  <a:schemeClr val="bg1">
                    <a:lumMod val="6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有愛無礙</a:t>
            </a:r>
            <a:endParaRPr kumimoji="0" lang="en-US" altLang="zh-TW" sz="2400" b="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75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9E122-B23A-4614-B39A-3538A61C40CA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6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95B22-13DF-47DB-B902-6E7D361A416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2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D69EA-271A-4B94-897C-42A9654873EE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02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531938"/>
            <a:ext cx="8229600" cy="471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715000" y="6429375"/>
            <a:ext cx="21336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 b="1">
                <a:solidFill>
                  <a:srgbClr val="000000"/>
                </a:solidFill>
                <a:latin typeface="+mn-lt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6019800" y="6294438"/>
            <a:ext cx="28956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400" b="1" i="1">
                <a:latin typeface="+mn-lt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81000" y="6461125"/>
            <a:ext cx="21336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 b="0">
                <a:solidFill>
                  <a:schemeClr val="bg1"/>
                </a:solidFill>
                <a:latin typeface="+mn-lt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E8E2F9-83A3-4CB4-A7F9-55A3964A38F2}" type="slidenum">
              <a:rPr lang="en-US" altLang="zh-TW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52400" y="428625"/>
            <a:ext cx="7696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084168" y="116632"/>
            <a:ext cx="2895600" cy="360040"/>
          </a:xfrm>
          <a:prstGeom prst="rect">
            <a:avLst/>
          </a:prstGeom>
          <a:ln/>
        </p:spPr>
        <p:txBody>
          <a:bodyPr/>
          <a:lstStyle>
            <a:lvl1pPr>
              <a:defRPr sz="2400" b="0" i="1" u="none">
                <a:solidFill>
                  <a:schemeClr val="bg1">
                    <a:lumMod val="6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有愛無礙</a:t>
            </a:r>
            <a:endParaRPr kumimoji="0" lang="en-US" altLang="zh-TW" sz="2400" b="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692150"/>
            <a:ext cx="8640638" cy="1512714"/>
          </a:xfrm>
        </p:spPr>
        <p:txBody>
          <a:bodyPr/>
          <a:lstStyle/>
          <a:p>
            <a:pPr algn="ctr" eaLnBrk="1" hangingPunct="1"/>
            <a:r>
              <a:rPr lang="zh-TW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替換式數學教材</a:t>
            </a:r>
            <a:r>
              <a:rPr lang="zh-TW" altLang="zh-TW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模組</a:t>
            </a:r>
            <a:r>
              <a:rPr lang="en-US" altLang="zh-TW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zh-TW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編製</a:t>
            </a:r>
            <a:r>
              <a:rPr lang="zh-TW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與應用</a:t>
            </a:r>
            <a:endParaRPr lang="zh-TW" altLang="en-US" sz="44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gray">
          <a:xfrm>
            <a:off x="395536" y="2636912"/>
            <a:ext cx="6552406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2800" kern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作者群</a:t>
            </a:r>
            <a:endParaRPr lang="en-US" altLang="zh-TW" sz="2800" kern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2800" kern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孟瑛如、邱佳寧</a:t>
            </a:r>
            <a:r>
              <a:rPr lang="zh-TW" altLang="en-US" sz="2800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 kern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田仲閔、簡吟文</a:t>
            </a:r>
            <a:endParaRPr lang="zh-TW" altLang="en-US" sz="2800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3635896" y="5589240"/>
            <a:ext cx="187220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2800" b="1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2014.07</a:t>
            </a:r>
            <a:endParaRPr lang="zh-TW" altLang="en-US" sz="2800" b="1" kern="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肆、替換式數學模組範例（三年級為例）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群組 16"/>
          <p:cNvGrpSpPr/>
          <p:nvPr/>
        </p:nvGrpSpPr>
        <p:grpSpPr>
          <a:xfrm>
            <a:off x="395536" y="1556792"/>
            <a:ext cx="4104457" cy="720080"/>
            <a:chOff x="467543" y="1556792"/>
            <a:chExt cx="4104457" cy="720080"/>
          </a:xfrm>
          <a:solidFill>
            <a:srgbClr val="FF99FF"/>
          </a:solidFill>
        </p:grpSpPr>
        <p:sp>
          <p:nvSpPr>
            <p:cNvPr id="15" name="AutoShape 6"/>
            <p:cNvSpPr>
              <a:spLocks noChangeArrowheads="1"/>
            </p:cNvSpPr>
            <p:nvPr/>
          </p:nvSpPr>
          <p:spPr bwMode="auto">
            <a:xfrm>
              <a:off x="2915816" y="1556792"/>
              <a:ext cx="1656184" cy="720080"/>
            </a:xfrm>
            <a:prstGeom prst="notchedRightArrow">
              <a:avLst>
                <a:gd name="adj1" fmla="val 60296"/>
                <a:gd name="adj2" fmla="val 64300"/>
              </a:avLst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endParaRPr lang="en-US" altLang="ja-JP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6" name="AutoShape 6"/>
            <p:cNvSpPr>
              <a:spLocks noChangeArrowheads="1"/>
            </p:cNvSpPr>
            <p:nvPr/>
          </p:nvSpPr>
          <p:spPr bwMode="auto">
            <a:xfrm>
              <a:off x="467543" y="1628800"/>
              <a:ext cx="2952328" cy="576139"/>
            </a:xfrm>
            <a:prstGeom prst="roundRect">
              <a:avLst>
                <a:gd name="adj" fmla="val 50000"/>
              </a:avLst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zh-TW" altLang="en-US" sz="2400" b="1" dirty="0" smtClean="0">
                  <a:solidFill>
                    <a:srgbClr val="C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水平替換：詞語</a:t>
              </a:r>
              <a:endParaRPr lang="en-US" altLang="ja-JP" sz="2400" b="1" dirty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grpSp>
        <p:nvGrpSpPr>
          <p:cNvPr id="46" name="群組 45"/>
          <p:cNvGrpSpPr/>
          <p:nvPr/>
        </p:nvGrpSpPr>
        <p:grpSpPr>
          <a:xfrm>
            <a:off x="467544" y="2708918"/>
            <a:ext cx="8064896" cy="2880322"/>
            <a:chOff x="467544" y="2708918"/>
            <a:chExt cx="8064896" cy="1944217"/>
          </a:xfrm>
        </p:grpSpPr>
        <p:cxnSp>
          <p:nvCxnSpPr>
            <p:cNvPr id="21" name="AutoShape 11"/>
            <p:cNvCxnSpPr>
              <a:cxnSpLocks noChangeShapeType="1"/>
              <a:endCxn id="19" idx="1"/>
            </p:cNvCxnSpPr>
            <p:nvPr/>
          </p:nvCxnSpPr>
          <p:spPr bwMode="auto">
            <a:xfrm>
              <a:off x="3419872" y="3140968"/>
              <a:ext cx="706202" cy="5239"/>
            </a:xfrm>
            <a:prstGeom prst="straightConnector1">
              <a:avLst/>
            </a:prstGeom>
            <a:noFill/>
            <a:ln w="44450">
              <a:solidFill>
                <a:srgbClr val="800080"/>
              </a:solidFill>
              <a:round/>
              <a:headEnd/>
              <a:tailEnd/>
            </a:ln>
            <a:effectLst/>
          </p:spPr>
        </p:cxnSp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467544" y="2708918"/>
              <a:ext cx="3168352" cy="972109"/>
            </a:xfrm>
            <a:prstGeom prst="roundRect">
              <a:avLst>
                <a:gd name="adj" fmla="val 16667"/>
              </a:avLst>
            </a:prstGeom>
            <a:solidFill>
              <a:srgbClr val="782878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甲是乙的</a:t>
              </a:r>
              <a:r>
                <a:rPr lang="en-US" altLang="zh-TW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</a:t>
              </a:r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倍，若乙</a:t>
              </a:r>
              <a:endParaRPr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是</a:t>
              </a:r>
              <a:r>
                <a:rPr lang="en-US" altLang="zh-TW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35</a:t>
              </a:r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，請問甲會等</a:t>
              </a:r>
              <a:endParaRPr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於多少？</a:t>
              </a:r>
              <a:endParaRPr lang="zh-TW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9" name="AutoShape 9"/>
            <p:cNvSpPr>
              <a:spLocks noChangeArrowheads="1"/>
            </p:cNvSpPr>
            <p:nvPr/>
          </p:nvSpPr>
          <p:spPr bwMode="auto">
            <a:xfrm>
              <a:off x="4126074" y="2708919"/>
              <a:ext cx="4406366" cy="874576"/>
            </a:xfrm>
            <a:prstGeom prst="roundRect">
              <a:avLst>
                <a:gd name="adj" fmla="val 16667"/>
              </a:avLst>
            </a:prstGeom>
            <a:solidFill>
              <a:srgbClr val="E0A0E0"/>
            </a:solidFill>
            <a:ln w="28575" algn="ctr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vl="0"/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姐姐的錢是妹妹的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倍，若妹妹</a:t>
              </a:r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lvl="0"/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有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35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元，請問姐姐有多少元？</a:t>
              </a:r>
              <a:endParaRPr lang="zh-TW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20" name="AutoShape 10"/>
            <p:cNvSpPr>
              <a:spLocks noChangeArrowheads="1"/>
            </p:cNvSpPr>
            <p:nvPr/>
          </p:nvSpPr>
          <p:spPr bwMode="auto">
            <a:xfrm>
              <a:off x="4126074" y="3778559"/>
              <a:ext cx="4406366" cy="874576"/>
            </a:xfrm>
            <a:prstGeom prst="roundRect">
              <a:avLst>
                <a:gd name="adj" fmla="val 16667"/>
              </a:avLst>
            </a:prstGeom>
            <a:solidFill>
              <a:srgbClr val="E0A0E0"/>
            </a:solidFill>
            <a:ln w="28575" algn="ctr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vl="0"/>
              <a:r>
                <a:rPr lang="zh-TW" altLang="en-US" sz="2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一份套餐的價錢是薯條的</a:t>
              </a:r>
              <a:r>
                <a:rPr lang="en-US" altLang="zh-TW" sz="2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</a:t>
              </a:r>
              <a:r>
                <a:rPr lang="zh-TW" altLang="en-US" sz="2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倍，</a:t>
              </a:r>
              <a:endParaRPr lang="en-US" altLang="zh-TW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lvl="0"/>
              <a:r>
                <a:rPr lang="zh-TW" altLang="en-US" sz="2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若薯條賣</a:t>
              </a:r>
              <a:r>
                <a:rPr lang="en-US" altLang="zh-TW" sz="2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35</a:t>
              </a:r>
              <a:r>
                <a:rPr lang="zh-TW" altLang="en-US" sz="2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元，請問套餐要多</a:t>
              </a:r>
              <a:endParaRPr lang="en-US" altLang="zh-TW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lvl="0"/>
              <a:r>
                <a:rPr lang="zh-TW" altLang="en-US" sz="2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少元？</a:t>
              </a:r>
              <a:endParaRPr lang="zh-TW" altLang="zh-TW" sz="3200" b="1" dirty="0">
                <a:latin typeface="MS PGothic" pitchFamily="34" charset="-128"/>
                <a:ea typeface="MS PGothic" pitchFamily="34" charset="-128"/>
              </a:endParaRPr>
            </a:p>
          </p:txBody>
        </p:sp>
        <p:cxnSp>
          <p:nvCxnSpPr>
            <p:cNvPr id="22" name="AutoShape 12"/>
            <p:cNvCxnSpPr>
              <a:cxnSpLocks noChangeShapeType="1"/>
              <a:endCxn id="20" idx="1"/>
            </p:cNvCxnSpPr>
            <p:nvPr/>
          </p:nvCxnSpPr>
          <p:spPr bwMode="auto">
            <a:xfrm rot="16200000" flipH="1">
              <a:off x="3451558" y="3541330"/>
              <a:ext cx="1074880" cy="274154"/>
            </a:xfrm>
            <a:prstGeom prst="bentConnector2">
              <a:avLst/>
            </a:prstGeom>
            <a:noFill/>
            <a:ln w="44450">
              <a:solidFill>
                <a:srgbClr val="800080"/>
              </a:solidFill>
              <a:miter lim="800000"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肆、替換式數學模組範例（三年級為例）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群組 16"/>
          <p:cNvGrpSpPr/>
          <p:nvPr/>
        </p:nvGrpSpPr>
        <p:grpSpPr>
          <a:xfrm>
            <a:off x="395536" y="1556792"/>
            <a:ext cx="4104457" cy="720080"/>
            <a:chOff x="467543" y="1556792"/>
            <a:chExt cx="4104457" cy="720080"/>
          </a:xfrm>
          <a:solidFill>
            <a:srgbClr val="FFFF00"/>
          </a:solidFill>
        </p:grpSpPr>
        <p:sp>
          <p:nvSpPr>
            <p:cNvPr id="15" name="AutoShape 6"/>
            <p:cNvSpPr>
              <a:spLocks noChangeArrowheads="1"/>
            </p:cNvSpPr>
            <p:nvPr/>
          </p:nvSpPr>
          <p:spPr bwMode="auto">
            <a:xfrm>
              <a:off x="2915816" y="1556792"/>
              <a:ext cx="1656184" cy="720080"/>
            </a:xfrm>
            <a:prstGeom prst="notchedRightArrow">
              <a:avLst>
                <a:gd name="adj1" fmla="val 60296"/>
                <a:gd name="adj2" fmla="val 64300"/>
              </a:avLst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endParaRPr lang="en-US" altLang="ja-JP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6" name="AutoShape 6"/>
            <p:cNvSpPr>
              <a:spLocks noChangeArrowheads="1"/>
            </p:cNvSpPr>
            <p:nvPr/>
          </p:nvSpPr>
          <p:spPr bwMode="auto">
            <a:xfrm>
              <a:off x="467543" y="1628800"/>
              <a:ext cx="2952328" cy="576139"/>
            </a:xfrm>
            <a:prstGeom prst="roundRect">
              <a:avLst>
                <a:gd name="adj" fmla="val 50000"/>
              </a:avLst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zh-TW" altLang="en-US" sz="2400" b="1" dirty="0" smtClean="0">
                  <a:solidFill>
                    <a:srgbClr val="C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水平替換：詞句</a:t>
              </a:r>
              <a:endParaRPr lang="en-US" altLang="ja-JP" sz="2400" b="1" dirty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grpSp>
        <p:nvGrpSpPr>
          <p:cNvPr id="3" name="群組 45"/>
          <p:cNvGrpSpPr/>
          <p:nvPr/>
        </p:nvGrpSpPr>
        <p:grpSpPr>
          <a:xfrm>
            <a:off x="467544" y="2708918"/>
            <a:ext cx="8064896" cy="2880322"/>
            <a:chOff x="467544" y="2708918"/>
            <a:chExt cx="8064896" cy="1944217"/>
          </a:xfrm>
        </p:grpSpPr>
        <p:cxnSp>
          <p:nvCxnSpPr>
            <p:cNvPr id="21" name="AutoShape 11"/>
            <p:cNvCxnSpPr>
              <a:cxnSpLocks noChangeShapeType="1"/>
              <a:endCxn id="19" idx="1"/>
            </p:cNvCxnSpPr>
            <p:nvPr/>
          </p:nvCxnSpPr>
          <p:spPr bwMode="auto">
            <a:xfrm>
              <a:off x="3419872" y="3140968"/>
              <a:ext cx="706202" cy="5239"/>
            </a:xfrm>
            <a:prstGeom prst="straightConnector1">
              <a:avLst/>
            </a:prstGeom>
            <a:noFill/>
            <a:ln w="44450">
              <a:solidFill>
                <a:srgbClr val="CC9900"/>
              </a:solidFill>
              <a:round/>
              <a:headEnd/>
              <a:tailEnd/>
            </a:ln>
            <a:effectLst/>
          </p:spPr>
        </p:cxnSp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467544" y="2708918"/>
              <a:ext cx="3168352" cy="972109"/>
            </a:xfrm>
            <a:prstGeom prst="roundRect">
              <a:avLst>
                <a:gd name="adj" fmla="val 16667"/>
              </a:avLst>
            </a:prstGeom>
            <a:solidFill>
              <a:srgbClr val="CC99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甲是乙的</a:t>
              </a:r>
              <a:r>
                <a:rPr lang="en-US" altLang="zh-TW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</a:t>
              </a:r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倍，若乙</a:t>
              </a:r>
              <a:endParaRPr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是</a:t>
              </a:r>
              <a:r>
                <a:rPr lang="en-US" altLang="zh-TW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35</a:t>
              </a:r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，請問甲會等</a:t>
              </a:r>
              <a:endParaRPr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於多少？</a:t>
              </a:r>
              <a:endParaRPr lang="zh-TW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9" name="AutoShape 9"/>
            <p:cNvSpPr>
              <a:spLocks noChangeArrowheads="1"/>
            </p:cNvSpPr>
            <p:nvPr/>
          </p:nvSpPr>
          <p:spPr bwMode="auto">
            <a:xfrm>
              <a:off x="4126074" y="2708919"/>
              <a:ext cx="4406366" cy="874576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28575" algn="ctr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若乙是</a:t>
              </a:r>
              <a:r>
                <a:rPr lang="en-US" altLang="zh-TW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35</a:t>
              </a:r>
              <a:r>
                <a:rPr lang="zh-TW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，甲是乙的</a:t>
              </a:r>
              <a:r>
                <a:rPr lang="en-US" altLang="zh-TW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</a:t>
              </a:r>
              <a:r>
                <a:rPr lang="zh-TW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倍，請問</a:t>
              </a:r>
              <a:endParaRPr lang="en-US" altLang="zh-TW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r>
                <a:rPr lang="zh-TW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甲會等於多少？</a:t>
              </a:r>
              <a:endParaRPr lang="zh-TW" altLang="zh-TW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20" name="AutoShape 10"/>
            <p:cNvSpPr>
              <a:spLocks noChangeArrowheads="1"/>
            </p:cNvSpPr>
            <p:nvPr/>
          </p:nvSpPr>
          <p:spPr bwMode="auto">
            <a:xfrm>
              <a:off x="4126074" y="3778559"/>
              <a:ext cx="4406366" cy="874576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28575" algn="ctr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乙乘以</a:t>
              </a:r>
              <a:r>
                <a:rPr lang="en-US" altLang="zh-TW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</a:t>
              </a:r>
              <a:r>
                <a:rPr lang="zh-TW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倍後和甲一樣大，當</a:t>
              </a:r>
              <a:endParaRPr lang="en-US" altLang="zh-TW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r>
                <a:rPr lang="zh-TW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乙等於</a:t>
              </a:r>
              <a:r>
                <a:rPr lang="en-US" altLang="zh-TW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35</a:t>
              </a:r>
              <a:r>
                <a:rPr lang="zh-TW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時，甲會等於多少？</a:t>
              </a:r>
              <a:endParaRPr lang="zh-TW" altLang="zh-TW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cxnSp>
          <p:nvCxnSpPr>
            <p:cNvPr id="22" name="AutoShape 12"/>
            <p:cNvCxnSpPr>
              <a:cxnSpLocks noChangeShapeType="1"/>
              <a:endCxn id="20" idx="1"/>
            </p:cNvCxnSpPr>
            <p:nvPr/>
          </p:nvCxnSpPr>
          <p:spPr bwMode="auto">
            <a:xfrm rot="16200000" flipH="1">
              <a:off x="3451558" y="3541330"/>
              <a:ext cx="1074880" cy="274154"/>
            </a:xfrm>
            <a:prstGeom prst="bentConnector2">
              <a:avLst/>
            </a:prstGeom>
            <a:noFill/>
            <a:ln w="44450">
              <a:solidFill>
                <a:srgbClr val="CC9900"/>
              </a:solidFill>
              <a:miter lim="800000"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肆、替換式數學模組範例（三年級為例）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群組 16"/>
          <p:cNvGrpSpPr/>
          <p:nvPr/>
        </p:nvGrpSpPr>
        <p:grpSpPr>
          <a:xfrm>
            <a:off x="395536" y="1556792"/>
            <a:ext cx="4104457" cy="720080"/>
            <a:chOff x="467543" y="1556792"/>
            <a:chExt cx="4104457" cy="720080"/>
          </a:xfrm>
          <a:solidFill>
            <a:srgbClr val="FF99FF"/>
          </a:solidFill>
        </p:grpSpPr>
        <p:sp>
          <p:nvSpPr>
            <p:cNvPr id="15" name="AutoShape 6"/>
            <p:cNvSpPr>
              <a:spLocks noChangeArrowheads="1"/>
            </p:cNvSpPr>
            <p:nvPr/>
          </p:nvSpPr>
          <p:spPr bwMode="auto">
            <a:xfrm>
              <a:off x="2915816" y="1556792"/>
              <a:ext cx="1656184" cy="720080"/>
            </a:xfrm>
            <a:prstGeom prst="notchedRightArrow">
              <a:avLst>
                <a:gd name="adj1" fmla="val 60296"/>
                <a:gd name="adj2" fmla="val 643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endParaRPr lang="en-US" altLang="ja-JP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6" name="AutoShape 6"/>
            <p:cNvSpPr>
              <a:spLocks noChangeArrowheads="1"/>
            </p:cNvSpPr>
            <p:nvPr/>
          </p:nvSpPr>
          <p:spPr bwMode="auto">
            <a:xfrm>
              <a:off x="467543" y="1628800"/>
              <a:ext cx="2952328" cy="576139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zh-TW" altLang="en-US" sz="2400" b="1" dirty="0" smtClean="0">
                  <a:solidFill>
                    <a:srgbClr val="C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水平替換：策略</a:t>
              </a:r>
              <a:endParaRPr lang="en-US" altLang="ja-JP" sz="2400" b="1" dirty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grpSp>
        <p:nvGrpSpPr>
          <p:cNvPr id="3" name="群組 45"/>
          <p:cNvGrpSpPr/>
          <p:nvPr/>
        </p:nvGrpSpPr>
        <p:grpSpPr>
          <a:xfrm>
            <a:off x="467544" y="2708918"/>
            <a:ext cx="8064896" cy="2880322"/>
            <a:chOff x="467544" y="2708918"/>
            <a:chExt cx="8064896" cy="1944217"/>
          </a:xfrm>
        </p:grpSpPr>
        <p:cxnSp>
          <p:nvCxnSpPr>
            <p:cNvPr id="21" name="AutoShape 11"/>
            <p:cNvCxnSpPr>
              <a:cxnSpLocks noChangeShapeType="1"/>
              <a:endCxn id="19" idx="1"/>
            </p:cNvCxnSpPr>
            <p:nvPr/>
          </p:nvCxnSpPr>
          <p:spPr bwMode="auto">
            <a:xfrm>
              <a:off x="3419872" y="3140968"/>
              <a:ext cx="706202" cy="5239"/>
            </a:xfrm>
            <a:prstGeom prst="straightConnector1">
              <a:avLst/>
            </a:prstGeom>
            <a:noFill/>
            <a:ln w="44450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467544" y="2708918"/>
              <a:ext cx="3168352" cy="97210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甲是乙的</a:t>
              </a:r>
              <a:r>
                <a:rPr lang="en-US" altLang="zh-TW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</a:t>
              </a:r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倍，若乙</a:t>
              </a:r>
              <a:endParaRPr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是</a:t>
              </a:r>
              <a:r>
                <a:rPr lang="en-US" altLang="zh-TW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35</a:t>
              </a:r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，請問甲會等</a:t>
              </a:r>
              <a:endParaRPr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於多少？</a:t>
              </a:r>
              <a:endParaRPr lang="zh-TW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9" name="AutoShape 9"/>
            <p:cNvSpPr>
              <a:spLocks noChangeArrowheads="1"/>
            </p:cNvSpPr>
            <p:nvPr/>
          </p:nvSpPr>
          <p:spPr bwMode="auto">
            <a:xfrm>
              <a:off x="4126074" y="2708919"/>
              <a:ext cx="4406366" cy="874576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t"/>
            <a:lstStyle/>
            <a:p>
              <a:pPr lvl="0" algn="ctr"/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圖解法</a:t>
              </a:r>
              <a:endParaRPr lang="zh-TW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20" name="AutoShape 10"/>
            <p:cNvSpPr>
              <a:spLocks noChangeArrowheads="1"/>
            </p:cNvSpPr>
            <p:nvPr/>
          </p:nvSpPr>
          <p:spPr bwMode="auto">
            <a:xfrm>
              <a:off x="4126074" y="3778559"/>
              <a:ext cx="4406366" cy="874576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t"/>
            <a:lstStyle/>
            <a:p>
              <a:pPr lvl="0" algn="ctr"/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口訣法</a:t>
              </a:r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lvl="0"/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乙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×4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＝甲</a:t>
              </a:r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lvl="0"/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小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×4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＝大→求大的用乘法</a:t>
              </a:r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cxnSp>
          <p:nvCxnSpPr>
            <p:cNvPr id="22" name="AutoShape 12"/>
            <p:cNvCxnSpPr>
              <a:cxnSpLocks noChangeShapeType="1"/>
              <a:endCxn id="20" idx="1"/>
            </p:cNvCxnSpPr>
            <p:nvPr/>
          </p:nvCxnSpPr>
          <p:spPr bwMode="auto">
            <a:xfrm rot="16200000" flipH="1">
              <a:off x="3451558" y="3541330"/>
              <a:ext cx="1074880" cy="274154"/>
            </a:xfrm>
            <a:prstGeom prst="bentConnector2">
              <a:avLst/>
            </a:prstGeom>
            <a:noFill/>
            <a:ln w="44450">
              <a:solidFill>
                <a:schemeClr val="accent6">
                  <a:lumMod val="50000"/>
                </a:schemeClr>
              </a:solidFill>
              <a:miter lim="800000"/>
              <a:headEnd/>
              <a:tailEnd/>
            </a:ln>
            <a:effectLst/>
          </p:spPr>
        </p:cxnSp>
      </p:grpSp>
      <p:grpSp>
        <p:nvGrpSpPr>
          <p:cNvPr id="23" name="群組 22"/>
          <p:cNvGrpSpPr/>
          <p:nvPr/>
        </p:nvGrpSpPr>
        <p:grpSpPr>
          <a:xfrm>
            <a:off x="4788024" y="3212976"/>
            <a:ext cx="2664296" cy="720080"/>
            <a:chOff x="827584" y="5805264"/>
            <a:chExt cx="2016224" cy="720080"/>
          </a:xfrm>
        </p:grpSpPr>
        <p:sp>
          <p:nvSpPr>
            <p:cNvPr id="12" name="矩形 11"/>
            <p:cNvSpPr/>
            <p:nvPr/>
          </p:nvSpPr>
          <p:spPr bwMode="auto">
            <a:xfrm>
              <a:off x="827584" y="5805264"/>
              <a:ext cx="504056" cy="288032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accent4">
                      <a:lumMod val="95000"/>
                      <a:lumOff val="5000"/>
                    </a:schemeClr>
                  </a:solidFill>
                  <a:effectLst/>
                  <a:latin typeface="標楷體" pitchFamily="65" charset="-120"/>
                  <a:ea typeface="標楷體" pitchFamily="65" charset="-120"/>
                </a:rPr>
                <a:t>甲</a:t>
              </a: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1331640" y="5805264"/>
              <a:ext cx="504056" cy="288032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95000"/>
                    <a:lumOff val="5000"/>
                  </a:schemeClr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1835696" y="5805264"/>
              <a:ext cx="504056" cy="288032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95000"/>
                    <a:lumOff val="5000"/>
                  </a:schemeClr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2339752" y="5805264"/>
              <a:ext cx="504056" cy="288032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95000"/>
                    <a:lumOff val="5000"/>
                  </a:schemeClr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827584" y="6237312"/>
              <a:ext cx="504056" cy="288032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accent4">
                      <a:lumMod val="95000"/>
                      <a:lumOff val="5000"/>
                    </a:schemeClr>
                  </a:solidFill>
                  <a:effectLst/>
                  <a:latin typeface="標楷體" pitchFamily="65" charset="-120"/>
                  <a:ea typeface="標楷體" pitchFamily="65" charset="-120"/>
                </a:rPr>
                <a:t>乙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肆、替換式數學模組範例（三年級為例）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群組 16"/>
          <p:cNvGrpSpPr/>
          <p:nvPr/>
        </p:nvGrpSpPr>
        <p:grpSpPr>
          <a:xfrm>
            <a:off x="395536" y="1556792"/>
            <a:ext cx="4104457" cy="720080"/>
            <a:chOff x="467543" y="1556792"/>
            <a:chExt cx="4104457" cy="720080"/>
          </a:xfrm>
          <a:solidFill>
            <a:srgbClr val="CC0099"/>
          </a:solidFill>
        </p:grpSpPr>
        <p:sp>
          <p:nvSpPr>
            <p:cNvPr id="15" name="AutoShape 6"/>
            <p:cNvSpPr>
              <a:spLocks noChangeArrowheads="1"/>
            </p:cNvSpPr>
            <p:nvPr/>
          </p:nvSpPr>
          <p:spPr bwMode="auto">
            <a:xfrm>
              <a:off x="2915816" y="1556792"/>
              <a:ext cx="1656184" cy="720080"/>
            </a:xfrm>
            <a:prstGeom prst="notchedRightArrow">
              <a:avLst>
                <a:gd name="adj1" fmla="val 60296"/>
                <a:gd name="adj2" fmla="val 64300"/>
              </a:avLst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endParaRPr lang="en-US" altLang="ja-JP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6" name="AutoShape 6"/>
            <p:cNvSpPr>
              <a:spLocks noChangeArrowheads="1"/>
            </p:cNvSpPr>
            <p:nvPr/>
          </p:nvSpPr>
          <p:spPr bwMode="auto">
            <a:xfrm>
              <a:off x="467543" y="1628800"/>
              <a:ext cx="2952328" cy="576139"/>
            </a:xfrm>
            <a:prstGeom prst="roundRect">
              <a:avLst>
                <a:gd name="adj" fmla="val 50000"/>
              </a:avLst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zh-TW" altLang="en-US" sz="2400" b="1" dirty="0" smtClean="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水平替換：概念</a:t>
              </a:r>
              <a:endParaRPr lang="en-US" altLang="ja-JP" sz="2400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grpSp>
        <p:nvGrpSpPr>
          <p:cNvPr id="3" name="群組 45"/>
          <p:cNvGrpSpPr/>
          <p:nvPr/>
        </p:nvGrpSpPr>
        <p:grpSpPr>
          <a:xfrm>
            <a:off x="467544" y="2708918"/>
            <a:ext cx="8064896" cy="2880322"/>
            <a:chOff x="467544" y="2708918"/>
            <a:chExt cx="8064896" cy="1944217"/>
          </a:xfrm>
        </p:grpSpPr>
        <p:cxnSp>
          <p:nvCxnSpPr>
            <p:cNvPr id="21" name="AutoShape 11"/>
            <p:cNvCxnSpPr>
              <a:cxnSpLocks noChangeShapeType="1"/>
              <a:endCxn id="19" idx="1"/>
            </p:cNvCxnSpPr>
            <p:nvPr/>
          </p:nvCxnSpPr>
          <p:spPr bwMode="auto">
            <a:xfrm>
              <a:off x="3419872" y="3140968"/>
              <a:ext cx="706202" cy="5239"/>
            </a:xfrm>
            <a:prstGeom prst="straightConnector1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</p:spPr>
        </p:cxnSp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467544" y="2708918"/>
              <a:ext cx="3168352" cy="972109"/>
            </a:xfrm>
            <a:prstGeom prst="roundRect">
              <a:avLst>
                <a:gd name="adj" fmla="val 16667"/>
              </a:avLst>
            </a:prstGeom>
            <a:solidFill>
              <a:srgbClr val="FF3399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甲是乙的</a:t>
              </a:r>
              <a:r>
                <a:rPr lang="en-US" altLang="zh-TW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</a:t>
              </a:r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倍，若乙</a:t>
              </a:r>
              <a:endParaRPr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是</a:t>
              </a:r>
              <a:r>
                <a:rPr lang="en-US" altLang="zh-TW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35</a:t>
              </a:r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，請問甲會等</a:t>
              </a:r>
              <a:endParaRPr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r>
                <a:rPr lang="zh-TW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於多少？</a:t>
              </a:r>
              <a:endParaRPr lang="zh-TW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9" name="AutoShape 9"/>
            <p:cNvSpPr>
              <a:spLocks noChangeArrowheads="1"/>
            </p:cNvSpPr>
            <p:nvPr/>
          </p:nvSpPr>
          <p:spPr bwMode="auto">
            <a:xfrm>
              <a:off x="4126074" y="2708919"/>
              <a:ext cx="4406366" cy="874576"/>
            </a:xfrm>
            <a:prstGeom prst="roundRect">
              <a:avLst>
                <a:gd name="adj" fmla="val 16667"/>
              </a:avLst>
            </a:prstGeom>
            <a:solidFill>
              <a:srgbClr val="FF99FF"/>
            </a:solidFill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t"/>
            <a:lstStyle/>
            <a:p>
              <a:pPr lvl="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甲是乙的五分之一，若乙是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35</a:t>
              </a:r>
            </a:p>
            <a:p>
              <a:pPr lvl="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，請問甲會等於多少？</a:t>
              </a:r>
            </a:p>
          </p:txBody>
        </p:sp>
        <p:sp>
          <p:nvSpPr>
            <p:cNvPr id="20" name="AutoShape 10"/>
            <p:cNvSpPr>
              <a:spLocks noChangeArrowheads="1"/>
            </p:cNvSpPr>
            <p:nvPr/>
          </p:nvSpPr>
          <p:spPr bwMode="auto">
            <a:xfrm>
              <a:off x="4126074" y="3778559"/>
              <a:ext cx="4406366" cy="874576"/>
            </a:xfrm>
            <a:prstGeom prst="roundRect">
              <a:avLst>
                <a:gd name="adj" fmla="val 16667"/>
              </a:avLst>
            </a:prstGeom>
            <a:solidFill>
              <a:srgbClr val="FF99FF"/>
            </a:solidFill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t"/>
            <a:lstStyle/>
            <a:p>
              <a:pPr lvl="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甲是乙的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倍少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13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，若乙是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35</a:t>
              </a:r>
            </a:p>
            <a:p>
              <a:pPr lvl="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，請問甲會等於多少？</a:t>
              </a:r>
            </a:p>
            <a:p>
              <a:pPr lvl="0"/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cxnSp>
          <p:nvCxnSpPr>
            <p:cNvPr id="22" name="AutoShape 12"/>
            <p:cNvCxnSpPr>
              <a:cxnSpLocks noChangeShapeType="1"/>
              <a:endCxn id="20" idx="1"/>
            </p:cNvCxnSpPr>
            <p:nvPr/>
          </p:nvCxnSpPr>
          <p:spPr bwMode="auto">
            <a:xfrm rot="16200000" flipH="1">
              <a:off x="3451558" y="3541330"/>
              <a:ext cx="1074880" cy="274154"/>
            </a:xfrm>
            <a:prstGeom prst="bentConnector2">
              <a:avLst/>
            </a:prstGeom>
            <a:noFill/>
            <a:ln w="44450">
              <a:solidFill>
                <a:srgbClr val="FF0000"/>
              </a:solidFill>
              <a:miter lim="800000"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1115616" y="4293096"/>
            <a:ext cx="7086600" cy="1584176"/>
          </a:xfrm>
          <a:prstGeom prst="parallelogram">
            <a:avLst>
              <a:gd name="adj" fmla="val 60272"/>
            </a:avLst>
          </a:prstGeom>
          <a:solidFill>
            <a:srgbClr val="CCCCFF"/>
          </a:solidFill>
          <a:ln w="19050">
            <a:solidFill>
              <a:srgbClr val="7030A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t"/>
          <a:lstStyle/>
          <a:p>
            <a:pPr>
              <a:spcBef>
                <a:spcPts val="600"/>
              </a:spcBef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王老闆有一些橘子，賣掉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175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顆後還</a:t>
            </a:r>
            <a:endParaRPr lang="en-US" altLang="zh-TW" sz="24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剩下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125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顆，請問他本來有幾顆橘子？</a:t>
            </a:r>
          </a:p>
        </p:txBody>
      </p:sp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肆、替換式數學模組範例（三年級為例）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1115616" y="2780928"/>
            <a:ext cx="7086600" cy="1584176"/>
          </a:xfrm>
          <a:prstGeom prst="parallelogram">
            <a:avLst>
              <a:gd name="adj" fmla="val 63704"/>
            </a:avLst>
          </a:prstGeom>
          <a:solidFill>
            <a:srgbClr val="CCCCFF"/>
          </a:solidFill>
          <a:ln w="19050">
            <a:solidFill>
              <a:srgbClr val="7030A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t"/>
          <a:lstStyle/>
          <a:p>
            <a:pPr>
              <a:spcBef>
                <a:spcPts val="600"/>
              </a:spcBef>
            </a:pPr>
            <a:r>
              <a:rPr lang="en-US" altLang="zh-TW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王老闆有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300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顆橘子，早上賣掉一些後</a:t>
            </a:r>
            <a:endParaRPr lang="en-US" altLang="zh-TW" sz="24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還剩下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125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顆，請問他早上賣出幾顆？</a:t>
            </a:r>
            <a:endParaRPr lang="en-US" altLang="zh-TW" sz="24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1043608" y="1484785"/>
            <a:ext cx="7086600" cy="1440159"/>
          </a:xfrm>
          <a:prstGeom prst="parallelogram">
            <a:avLst>
              <a:gd name="adj" fmla="val 64351"/>
            </a:avLst>
          </a:prstGeom>
          <a:solidFill>
            <a:srgbClr val="CCCCFF"/>
          </a:solidFill>
          <a:ln w="19050">
            <a:solidFill>
              <a:srgbClr val="7030A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t"/>
          <a:lstStyle/>
          <a:p>
            <a:pPr>
              <a:spcBef>
                <a:spcPts val="600"/>
              </a:spcBef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王老闆今天共賣出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300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顆橘子，早上</a:t>
            </a:r>
            <a:endParaRPr lang="en-US" altLang="zh-TW" sz="24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賣出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148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顆，請問下午賣出幾顆？</a:t>
            </a:r>
          </a:p>
          <a:p>
            <a:pPr algn="ctr"/>
            <a:endParaRPr lang="ja-JP" altLang="en-US" sz="2400" i="1" dirty="0">
              <a:solidFill>
                <a:schemeClr val="tx1"/>
              </a:solidFill>
              <a:ea typeface="標楷體" pitchFamily="65" charset="-120"/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593378" y="980728"/>
            <a:ext cx="1530350" cy="5877272"/>
            <a:chOff x="251520" y="980728"/>
            <a:chExt cx="1530350" cy="5410200"/>
          </a:xfrm>
        </p:grpSpPr>
        <p:sp>
          <p:nvSpPr>
            <p:cNvPr id="17" name="AutoShape 4"/>
            <p:cNvSpPr>
              <a:spLocks noChangeArrowheads="1"/>
            </p:cNvSpPr>
            <p:nvPr/>
          </p:nvSpPr>
          <p:spPr bwMode="auto">
            <a:xfrm rot="10800000">
              <a:off x="251520" y="980728"/>
              <a:ext cx="1530350" cy="5410200"/>
            </a:xfrm>
            <a:prstGeom prst="upArrow">
              <a:avLst/>
            </a:prstGeom>
            <a:solidFill>
              <a:srgbClr val="484878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ja-JP" altLang="en-US" sz="2400" dirty="0">
                <a:solidFill>
                  <a:schemeClr val="bg1"/>
                </a:solidFill>
                <a:ea typeface="標楷體" pitchFamily="65" charset="-120"/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683568" y="1556792"/>
              <a:ext cx="615553" cy="367240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sz="28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垂直替換：增加新概念</a:t>
              </a:r>
              <a:endPara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1115616" y="4293096"/>
            <a:ext cx="7086600" cy="1584176"/>
          </a:xfrm>
          <a:prstGeom prst="parallelogram">
            <a:avLst>
              <a:gd name="adj" fmla="val 60272"/>
            </a:avLst>
          </a:prstGeom>
          <a:solidFill>
            <a:srgbClr val="CCCCFF"/>
          </a:solidFill>
          <a:ln w="19050">
            <a:solidFill>
              <a:srgbClr val="7030A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t"/>
          <a:lstStyle/>
          <a:p>
            <a:pPr>
              <a:spcBef>
                <a:spcPts val="600"/>
              </a:spcBef>
            </a:pP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甲是乙的</a:t>
            </a: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倍少</a:t>
            </a: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，若甲是</a:t>
            </a: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65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，請問</a:t>
            </a:r>
            <a:endParaRPr lang="en-US" altLang="zh-TW" sz="24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乙多少？</a:t>
            </a:r>
          </a:p>
        </p:txBody>
      </p:sp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肆、替換式數學模組範例（三年級為例）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1115616" y="2780928"/>
            <a:ext cx="7086600" cy="1584176"/>
          </a:xfrm>
          <a:prstGeom prst="parallelogram">
            <a:avLst>
              <a:gd name="adj" fmla="val 63704"/>
            </a:avLst>
          </a:prstGeom>
          <a:solidFill>
            <a:srgbClr val="CCCCFF"/>
          </a:solidFill>
          <a:ln w="19050">
            <a:solidFill>
              <a:srgbClr val="7030A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spcBef>
                <a:spcPts val="600"/>
              </a:spcBef>
            </a:pP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甲是乙的</a:t>
            </a: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倍，若甲是</a:t>
            </a: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75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，請問乙是</a:t>
            </a:r>
            <a:endParaRPr lang="en-US" altLang="zh-TW" sz="24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多少？</a:t>
            </a:r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1043608" y="1484785"/>
            <a:ext cx="7086600" cy="1440159"/>
          </a:xfrm>
          <a:prstGeom prst="parallelogram">
            <a:avLst>
              <a:gd name="adj" fmla="val 64351"/>
            </a:avLst>
          </a:prstGeom>
          <a:solidFill>
            <a:srgbClr val="CCCCFF"/>
          </a:solidFill>
          <a:ln w="19050">
            <a:solidFill>
              <a:srgbClr val="7030A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t"/>
          <a:lstStyle/>
          <a:p>
            <a:pPr>
              <a:spcBef>
                <a:spcPts val="600"/>
              </a:spcBef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甲是乙的</a:t>
            </a: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倍，若乙是</a:t>
            </a: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15</a:t>
            </a: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，請問甲是</a:t>
            </a:r>
            <a:endParaRPr lang="en-US" altLang="zh-TW" sz="24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zh-TW" altLang="en-US" sz="24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多少？</a:t>
            </a:r>
          </a:p>
          <a:p>
            <a:pPr algn="ctr"/>
            <a:endParaRPr lang="ja-JP" altLang="en-US" sz="2400" i="1" dirty="0">
              <a:solidFill>
                <a:schemeClr val="tx1"/>
              </a:solidFill>
              <a:ea typeface="標楷體" pitchFamily="65" charset="-120"/>
            </a:endParaRPr>
          </a:p>
        </p:txBody>
      </p:sp>
      <p:grpSp>
        <p:nvGrpSpPr>
          <p:cNvPr id="2" name="群組 24"/>
          <p:cNvGrpSpPr/>
          <p:nvPr/>
        </p:nvGrpSpPr>
        <p:grpSpPr>
          <a:xfrm>
            <a:off x="593378" y="980728"/>
            <a:ext cx="1530350" cy="5877272"/>
            <a:chOff x="251520" y="980728"/>
            <a:chExt cx="1530350" cy="5410200"/>
          </a:xfrm>
        </p:grpSpPr>
        <p:sp>
          <p:nvSpPr>
            <p:cNvPr id="17" name="AutoShape 4"/>
            <p:cNvSpPr>
              <a:spLocks noChangeArrowheads="1"/>
            </p:cNvSpPr>
            <p:nvPr/>
          </p:nvSpPr>
          <p:spPr bwMode="auto">
            <a:xfrm rot="10800000">
              <a:off x="251520" y="980728"/>
              <a:ext cx="1530350" cy="5410200"/>
            </a:xfrm>
            <a:prstGeom prst="upArrow">
              <a:avLst/>
            </a:prstGeom>
            <a:solidFill>
              <a:srgbClr val="484878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ja-JP" altLang="en-US" sz="2400" dirty="0">
                <a:solidFill>
                  <a:schemeClr val="bg1"/>
                </a:solidFill>
                <a:ea typeface="標楷體" pitchFamily="65" charset="-120"/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683568" y="1556792"/>
              <a:ext cx="615553" cy="367240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sz="28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垂直替換：增加新概念</a:t>
              </a:r>
              <a:endPara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353425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壹、特定式數學障礙的問題 </a:t>
            </a:r>
            <a:r>
              <a:rPr lang="en-US" altLang="zh-TW" sz="1600" b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(DSM-V, 2013)</a:t>
            </a:r>
            <a:endParaRPr lang="zh-TW" altLang="en-US" sz="1800" b="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2915335945"/>
              </p:ext>
            </p:extLst>
          </p:nvPr>
        </p:nvGraphicFramePr>
        <p:xfrm>
          <a:off x="539552" y="1397000"/>
          <a:ext cx="8064896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貳、數學教學之一般性策略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Ⅰ</a:t>
            </a:r>
            <a:r>
              <a:rPr lang="en-US" altLang="zh-TW" sz="1600" b="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(Blanton</a:t>
            </a:r>
            <a:r>
              <a:rPr lang="zh-TW" altLang="en-US" sz="1600" b="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lang="en-US" altLang="zh-TW" sz="1600" b="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&amp; Kaput, 2005)</a:t>
            </a:r>
            <a:r>
              <a:rPr lang="zh-TW" altLang="en-US" sz="1600" b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7" name="資料庫圖表 6"/>
          <p:cNvGraphicFramePr/>
          <p:nvPr/>
        </p:nvGraphicFramePr>
        <p:xfrm>
          <a:off x="899592" y="1844824"/>
          <a:ext cx="770485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貳、數學教學之一般性策略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Ⅱ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600" b="0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zh-TW" sz="1600" b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陳嘉皇，</a:t>
            </a:r>
            <a:r>
              <a:rPr lang="en-US" altLang="zh-TW" sz="1600" b="0" dirty="0" smtClean="0">
                <a:latin typeface="Times New Roman" pitchFamily="18" charset="0"/>
                <a:ea typeface="標楷體" pitchFamily="65" charset="-120"/>
              </a:rPr>
              <a:t>2007)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755576" y="1556792"/>
          <a:ext cx="7200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參、替換式數學概念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I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13" name="群組 12"/>
          <p:cNvGrpSpPr/>
          <p:nvPr/>
        </p:nvGrpSpPr>
        <p:grpSpPr>
          <a:xfrm>
            <a:off x="1259632" y="2276872"/>
            <a:ext cx="5040560" cy="2952328"/>
            <a:chOff x="1619672" y="1988840"/>
            <a:chExt cx="5040560" cy="2952328"/>
          </a:xfrm>
        </p:grpSpPr>
        <p:cxnSp>
          <p:nvCxnSpPr>
            <p:cNvPr id="10" name="直線單箭頭接點 9"/>
            <p:cNvCxnSpPr/>
            <p:nvPr/>
          </p:nvCxnSpPr>
          <p:spPr bwMode="auto">
            <a:xfrm>
              <a:off x="1619672" y="1988840"/>
              <a:ext cx="5040560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diamond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線單箭頭接點 10"/>
            <p:cNvCxnSpPr/>
            <p:nvPr/>
          </p:nvCxnSpPr>
          <p:spPr bwMode="auto">
            <a:xfrm rot="5400000">
              <a:off x="143508" y="3465004"/>
              <a:ext cx="2952328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diamond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" name="文字方塊 13"/>
          <p:cNvSpPr txBox="1"/>
          <p:nvPr/>
        </p:nvSpPr>
        <p:spPr>
          <a:xfrm>
            <a:off x="4355976" y="170080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水平替換：類化、遷移</a:t>
            </a:r>
            <a:endParaRPr lang="zh-TW" altLang="en-US" sz="2400" b="1" dirty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633626" y="2708920"/>
            <a:ext cx="553998" cy="3600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垂直替換：增加新概念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2699792" y="3645024"/>
            <a:ext cx="2016224" cy="64633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教學呈現</a:t>
            </a:r>
            <a:endParaRPr lang="en-US" altLang="zh-TW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3923928" y="2996952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同樣概念的試題精熟、反覆練習</a:t>
            </a:r>
            <a:endParaRPr lang="zh-TW" altLang="en-US" sz="2400" b="1" dirty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1835696" y="3573016"/>
            <a:ext cx="553998" cy="28803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步驟分析、編序教學</a:t>
            </a:r>
            <a:endParaRPr lang="zh-TW" altLang="en-US" sz="24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參、替換式數學概念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Ⅱ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755576" y="1556792"/>
          <a:ext cx="7200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肆、替換式數學模組範例（三年級為例）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340074"/>
              </p:ext>
            </p:extLst>
          </p:nvPr>
        </p:nvGraphicFramePr>
        <p:xfrm>
          <a:off x="285720" y="2214554"/>
          <a:ext cx="8496943" cy="2418438"/>
        </p:xfrm>
        <a:graphic>
          <a:graphicData uri="http://schemas.openxmlformats.org/drawingml/2006/table">
            <a:tbl>
              <a:tblPr firstRow="1" bandRow="1"/>
              <a:tblGrid>
                <a:gridCol w="1584176"/>
                <a:gridCol w="2773542"/>
                <a:gridCol w="4139225"/>
              </a:tblGrid>
              <a:tr h="802998">
                <a:tc>
                  <a:txBody>
                    <a:bodyPr/>
                    <a:lstStyle>
                      <a:defPPr>
                        <a:defRPr lang="zh-TW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zh-TW" altLang="en-US" sz="20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九年一貫對照能力指標 </a:t>
                      </a:r>
                      <a:endParaRPr lang="zh-TW" altLang="en-US" sz="200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CCA62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TW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zh-TW" altLang="en-US" sz="20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分年細目 </a:t>
                      </a:r>
                      <a:endParaRPr lang="zh-TW" altLang="en-US" sz="200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CCA62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TW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分年細目調整 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CCA62"/>
                    </a:solidFill>
                  </a:tcPr>
                </a:tc>
              </a:tr>
              <a:tr h="1501258">
                <a:tc>
                  <a:txBody>
                    <a:bodyPr/>
                    <a:lstStyle>
                      <a:defPPr>
                        <a:defRPr lang="zh-TW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A-1-03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CCA6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TW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2-a-04 </a:t>
                      </a:r>
                      <a:r>
                        <a:rPr lang="zh-TW" altLang="en-US" sz="20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能理解加減互逆，並運用於驗算與解題。</a:t>
                      </a:r>
                      <a:endParaRPr lang="zh-TW" altLang="en-US" sz="2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</a:p>
                    <a:p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CCA6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TW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latin typeface="標楷體"/>
                          <a:ea typeface="新細明體"/>
                          <a:cs typeface="Arial"/>
                        </a:rPr>
                        <a:t>2-a-04-1 </a:t>
                      </a:r>
                      <a:r>
                        <a:rPr lang="zh-TW" sz="2000" b="1" kern="1200" dirty="0">
                          <a:latin typeface="Calibri"/>
                          <a:ea typeface="標楷體"/>
                          <a:cs typeface="Arial"/>
                        </a:rPr>
                        <a:t>能運用加法或減法，解決加</a:t>
                      </a:r>
                      <a:r>
                        <a:rPr lang="en-US" sz="2000" b="1" kern="1200" dirty="0">
                          <a:latin typeface="Calibri"/>
                          <a:ea typeface="標楷體"/>
                          <a:cs typeface="Arial"/>
                        </a:rPr>
                        <a:t>(</a:t>
                      </a:r>
                      <a:r>
                        <a:rPr lang="zh-TW" sz="2000" b="1" kern="1200" dirty="0">
                          <a:latin typeface="Calibri"/>
                          <a:ea typeface="標楷體"/>
                          <a:cs typeface="Arial"/>
                        </a:rPr>
                        <a:t>減</a:t>
                      </a:r>
                      <a:r>
                        <a:rPr lang="en-US" sz="2000" b="1" kern="1200" dirty="0">
                          <a:latin typeface="Calibri"/>
                          <a:ea typeface="標楷體"/>
                          <a:cs typeface="Arial"/>
                        </a:rPr>
                        <a:t>)</a:t>
                      </a:r>
                      <a:r>
                        <a:rPr lang="zh-TW" sz="2000" b="1" kern="1200" dirty="0">
                          <a:latin typeface="Calibri"/>
                          <a:ea typeface="標楷體"/>
                          <a:cs typeface="Arial"/>
                        </a:rPr>
                        <a:t>數、被加</a:t>
                      </a:r>
                      <a:r>
                        <a:rPr lang="en-US" sz="2000" b="1" kern="1200" dirty="0">
                          <a:latin typeface="Calibri"/>
                          <a:ea typeface="標楷體"/>
                          <a:cs typeface="Arial"/>
                        </a:rPr>
                        <a:t>(</a:t>
                      </a:r>
                      <a:r>
                        <a:rPr lang="zh-TW" sz="2000" b="1" kern="1200" dirty="0">
                          <a:latin typeface="Calibri"/>
                          <a:ea typeface="標楷體"/>
                          <a:cs typeface="Arial"/>
                        </a:rPr>
                        <a:t>減</a:t>
                      </a:r>
                      <a:r>
                        <a:rPr lang="en-US" sz="2000" b="1" kern="1200" dirty="0">
                          <a:latin typeface="Calibri"/>
                          <a:ea typeface="標楷體"/>
                          <a:cs typeface="Arial"/>
                        </a:rPr>
                        <a:t>)</a:t>
                      </a:r>
                      <a:r>
                        <a:rPr lang="zh-TW" sz="2000" b="1" kern="1200" dirty="0">
                          <a:latin typeface="Calibri"/>
                          <a:ea typeface="標楷體"/>
                          <a:cs typeface="Arial"/>
                        </a:rPr>
                        <a:t>數未知的問題</a:t>
                      </a:r>
                      <a:r>
                        <a:rPr lang="zh-TW" sz="2000" b="1" kern="1200" dirty="0" smtClean="0">
                          <a:latin typeface="Calibri"/>
                          <a:ea typeface="標楷體"/>
                          <a:cs typeface="Arial"/>
                        </a:rPr>
                        <a:t>。</a:t>
                      </a:r>
                      <a:endParaRPr lang="en-US" altLang="zh-TW" sz="2000" b="1" kern="1200" dirty="0" smtClean="0">
                        <a:latin typeface="Calibri"/>
                        <a:ea typeface="標楷體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latin typeface="標楷體"/>
                          <a:ea typeface="新細明體"/>
                          <a:cs typeface="Arial"/>
                        </a:rPr>
                        <a:t>2-a-04-2 </a:t>
                      </a:r>
                      <a:r>
                        <a:rPr lang="zh-TW" altLang="en-US" sz="2000" b="1" kern="1200" dirty="0" smtClean="0">
                          <a:latin typeface="+mn-lt"/>
                          <a:ea typeface="標楷體"/>
                          <a:cs typeface="Arial"/>
                        </a:rPr>
                        <a:t>能運用加法或減法，對未知數進行驗算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CCA62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肆、替換式數學模組範例（三年級為例）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323528" y="1052736"/>
            <a:ext cx="8352928" cy="4968552"/>
            <a:chOff x="467543" y="1556792"/>
            <a:chExt cx="8352928" cy="4968552"/>
          </a:xfrm>
        </p:grpSpPr>
        <p:sp>
          <p:nvSpPr>
            <p:cNvPr id="10" name="AutoShape 5"/>
            <p:cNvSpPr>
              <a:spLocks noChangeArrowheads="1"/>
            </p:cNvSpPr>
            <p:nvPr/>
          </p:nvSpPr>
          <p:spPr bwMode="auto">
            <a:xfrm>
              <a:off x="467544" y="2132856"/>
              <a:ext cx="7344815" cy="1368152"/>
            </a:xfrm>
            <a:prstGeom prst="roundRect">
              <a:avLst>
                <a:gd name="adj" fmla="val 7542"/>
              </a:avLst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tIns="180000" anchor="t"/>
            <a:lstStyle/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賣場最多容納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400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人，目前已經有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284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人進場，請問賣</a:t>
              </a:r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場還能進去幾個人？</a:t>
              </a:r>
            </a:p>
            <a:p>
              <a:pPr marL="457200" indent="-457200"/>
              <a:endParaRPr lang="en-US" altLang="zh-TW" sz="2400" dirty="0" smtClea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1115616" y="3645024"/>
              <a:ext cx="7344815" cy="1368152"/>
            </a:xfrm>
            <a:prstGeom prst="roundRect">
              <a:avLst>
                <a:gd name="adj" fmla="val 7542"/>
              </a:avLst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tIns="180000" anchor="t"/>
            <a:lstStyle/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賣場最多容納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200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人，目前已經有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84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人進場，請問賣</a:t>
              </a:r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場還能進去幾個人？</a:t>
              </a:r>
            </a:p>
            <a:p>
              <a:pPr marL="457200" indent="-457200"/>
              <a:endParaRPr lang="en-US" altLang="zh-TW" sz="2400" dirty="0" smtClea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1475656" y="5157192"/>
              <a:ext cx="7344815" cy="1368152"/>
            </a:xfrm>
            <a:prstGeom prst="roundRect">
              <a:avLst>
                <a:gd name="adj" fmla="val 7542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180000" anchor="t"/>
            <a:lstStyle/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賣場最多容納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600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人，目前已經有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484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人進場，請問賣</a:t>
              </a:r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場還能進去幾個人？</a:t>
              </a:r>
            </a:p>
            <a:p>
              <a:pPr marL="457200" indent="-457200"/>
              <a:endParaRPr lang="en-US" altLang="zh-TW" sz="2400" dirty="0" smtClean="0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17" name="群組 16"/>
            <p:cNvGrpSpPr/>
            <p:nvPr/>
          </p:nvGrpSpPr>
          <p:grpSpPr>
            <a:xfrm>
              <a:off x="467543" y="1556792"/>
              <a:ext cx="4104457" cy="4608512"/>
              <a:chOff x="467543" y="1556792"/>
              <a:chExt cx="4104457" cy="4608512"/>
            </a:xfrm>
          </p:grpSpPr>
          <p:sp>
            <p:nvSpPr>
              <p:cNvPr id="15" name="AutoShape 6"/>
              <p:cNvSpPr>
                <a:spLocks noChangeArrowheads="1"/>
              </p:cNvSpPr>
              <p:nvPr/>
            </p:nvSpPr>
            <p:spPr bwMode="auto">
              <a:xfrm>
                <a:off x="2915816" y="1556792"/>
                <a:ext cx="1656184" cy="720080"/>
              </a:xfrm>
              <a:prstGeom prst="notchedRightArrow">
                <a:avLst>
                  <a:gd name="adj1" fmla="val 60296"/>
                  <a:gd name="adj2" fmla="val 64300"/>
                </a:avLst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endParaRPr lang="en-US" altLang="ja-JP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</p:txBody>
          </p:sp>
          <p:sp>
            <p:nvSpPr>
              <p:cNvPr id="16" name="AutoShape 6"/>
              <p:cNvSpPr>
                <a:spLocks noChangeArrowheads="1"/>
              </p:cNvSpPr>
              <p:nvPr/>
            </p:nvSpPr>
            <p:spPr bwMode="auto">
              <a:xfrm>
                <a:off x="467543" y="1628800"/>
                <a:ext cx="2952328" cy="576139"/>
              </a:xfrm>
              <a:prstGeom prst="roundRect">
                <a:avLst>
                  <a:gd name="adj" fmla="val 50000"/>
                </a:avLst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zh-TW" altLang="en-US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水平替換：數字</a:t>
                </a:r>
                <a:endParaRPr lang="en-US" altLang="ja-JP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</p:txBody>
          </p:sp>
          <p:sp>
            <p:nvSpPr>
              <p:cNvPr id="19" name="AutoShape 6"/>
              <p:cNvSpPr>
                <a:spLocks noChangeArrowheads="1"/>
              </p:cNvSpPr>
              <p:nvPr/>
            </p:nvSpPr>
            <p:spPr bwMode="auto">
              <a:xfrm rot="5400000">
                <a:off x="395535" y="3645024"/>
                <a:ext cx="864096" cy="720080"/>
              </a:xfrm>
              <a:prstGeom prst="bentUpArrow">
                <a:avLst>
                  <a:gd name="adj1" fmla="val 25000"/>
                  <a:gd name="adj2" fmla="val 34438"/>
                  <a:gd name="adj3" fmla="val 31864"/>
                </a:avLst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endParaRPr lang="en-US" altLang="ja-JP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</p:txBody>
          </p:sp>
          <p:sp>
            <p:nvSpPr>
              <p:cNvPr id="12" name="AutoShape 6"/>
              <p:cNvSpPr>
                <a:spLocks noChangeArrowheads="1"/>
              </p:cNvSpPr>
              <p:nvPr/>
            </p:nvSpPr>
            <p:spPr bwMode="auto">
              <a:xfrm rot="5400000">
                <a:off x="35495" y="4725144"/>
                <a:ext cx="1872208" cy="1008112"/>
              </a:xfrm>
              <a:prstGeom prst="bentUpArrow">
                <a:avLst>
                  <a:gd name="adj1" fmla="val 18871"/>
                  <a:gd name="adj2" fmla="val 27084"/>
                  <a:gd name="adj3" fmla="val 29413"/>
                </a:avLst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endParaRPr lang="en-US" altLang="ja-JP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56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肆、替換式數學模組範例（三年級為例）</a:t>
            </a:r>
            <a:endParaRPr lang="zh-TW" altLang="en-US" sz="1600" b="0" dirty="0" smtClean="0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群組 17"/>
          <p:cNvGrpSpPr/>
          <p:nvPr/>
        </p:nvGrpSpPr>
        <p:grpSpPr>
          <a:xfrm>
            <a:off x="395536" y="1268760"/>
            <a:ext cx="8352928" cy="4968552"/>
            <a:chOff x="467543" y="1556792"/>
            <a:chExt cx="8352928" cy="4968552"/>
          </a:xfrm>
        </p:grpSpPr>
        <p:sp>
          <p:nvSpPr>
            <p:cNvPr id="10" name="AutoShape 5"/>
            <p:cNvSpPr>
              <a:spLocks noChangeArrowheads="1"/>
            </p:cNvSpPr>
            <p:nvPr/>
          </p:nvSpPr>
          <p:spPr bwMode="auto">
            <a:xfrm>
              <a:off x="467544" y="2132856"/>
              <a:ext cx="7344815" cy="1368152"/>
            </a:xfrm>
            <a:prstGeom prst="roundRect">
              <a:avLst>
                <a:gd name="adj" fmla="val 7542"/>
              </a:avLst>
            </a:prstGeom>
            <a:solidFill>
              <a:srgbClr val="CCECFF"/>
            </a:solidFill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tIns="180000" anchor="t"/>
            <a:lstStyle/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賣場最多容納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400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人，目前已經有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284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人進場，請問賣</a:t>
              </a:r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場還能進去幾個人？</a:t>
              </a:r>
            </a:p>
            <a:p>
              <a:pPr marL="457200" indent="-457200"/>
              <a:endParaRPr lang="en-US" altLang="zh-TW" sz="2400" dirty="0" smtClea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1115616" y="3645024"/>
              <a:ext cx="7344815" cy="1368152"/>
            </a:xfrm>
            <a:prstGeom prst="roundRect">
              <a:avLst>
                <a:gd name="adj" fmla="val 7542"/>
              </a:avLst>
            </a:prstGeom>
            <a:solidFill>
              <a:srgbClr val="CCECFF"/>
            </a:solidFill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tIns="180000" anchor="t"/>
            <a:lstStyle/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體育館最多容納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400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人，目前已經有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284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人進場，請問</a:t>
              </a:r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賣場還能進去幾個人？</a:t>
              </a:r>
            </a:p>
            <a:p>
              <a:pPr marL="457200" indent="-457200"/>
              <a:endParaRPr lang="en-US" altLang="zh-TW" sz="2400" dirty="0" smtClea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1475656" y="5157192"/>
              <a:ext cx="7344815" cy="1368152"/>
            </a:xfrm>
            <a:prstGeom prst="roundRect">
              <a:avLst>
                <a:gd name="adj" fmla="val 7542"/>
              </a:avLst>
            </a:prstGeom>
            <a:solidFill>
              <a:srgbClr val="CCECFF"/>
            </a:solidFill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180000" anchor="t"/>
            <a:lstStyle/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演唱會預計有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400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張門票，目前已經賣出</a:t>
              </a:r>
              <a:r>
                <a:rPr lang="en-US" altLang="zh-TW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284</a:t>
              </a: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張，請</a:t>
              </a:r>
              <a:endPara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marL="457200" indent="-457200">
                <a:lnSpc>
                  <a:spcPct val="150000"/>
                </a:lnSpc>
              </a:pPr>
              <a:r>
                <a:rPr lang="zh-TW" altLang="en-US" sz="2400" b="1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問還有多少張沒賣出？</a:t>
              </a:r>
            </a:p>
            <a:p>
              <a:pPr marL="457200" indent="-457200"/>
              <a:endParaRPr lang="en-US" altLang="zh-TW" sz="2400" dirty="0" smtClean="0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3" name="群組 16"/>
            <p:cNvGrpSpPr/>
            <p:nvPr/>
          </p:nvGrpSpPr>
          <p:grpSpPr>
            <a:xfrm>
              <a:off x="467543" y="1556792"/>
              <a:ext cx="4104457" cy="720080"/>
              <a:chOff x="467543" y="1556792"/>
              <a:chExt cx="4104457" cy="720080"/>
            </a:xfrm>
          </p:grpSpPr>
          <p:sp>
            <p:nvSpPr>
              <p:cNvPr id="15" name="AutoShape 6"/>
              <p:cNvSpPr>
                <a:spLocks noChangeArrowheads="1"/>
              </p:cNvSpPr>
              <p:nvPr/>
            </p:nvSpPr>
            <p:spPr bwMode="auto">
              <a:xfrm>
                <a:off x="2915816" y="1556792"/>
                <a:ext cx="1656184" cy="720080"/>
              </a:xfrm>
              <a:prstGeom prst="notchedRightArrow">
                <a:avLst>
                  <a:gd name="adj1" fmla="val 60296"/>
                  <a:gd name="adj2" fmla="val 64300"/>
                </a:avLst>
              </a:prstGeom>
              <a:solidFill>
                <a:srgbClr val="0070C0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endParaRPr lang="en-US" altLang="ja-JP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</p:txBody>
          </p:sp>
          <p:sp>
            <p:nvSpPr>
              <p:cNvPr id="16" name="AutoShape 6"/>
              <p:cNvSpPr>
                <a:spLocks noChangeArrowheads="1"/>
              </p:cNvSpPr>
              <p:nvPr/>
            </p:nvSpPr>
            <p:spPr bwMode="auto">
              <a:xfrm>
                <a:off x="467543" y="1628800"/>
                <a:ext cx="2952328" cy="576139"/>
              </a:xfrm>
              <a:prstGeom prst="roundRect">
                <a:avLst>
                  <a:gd name="adj" fmla="val 50000"/>
                </a:avLst>
              </a:prstGeom>
              <a:solidFill>
                <a:srgbClr val="0070C0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zh-TW" altLang="en-US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水平替換：情境</a:t>
                </a:r>
                <a:endParaRPr lang="en-US" altLang="ja-JP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</p:txBody>
          </p:sp>
        </p:grpSp>
      </p:grpSp>
      <p:sp>
        <p:nvSpPr>
          <p:cNvPr id="12" name="AutoShape 6"/>
          <p:cNvSpPr>
            <a:spLocks noChangeArrowheads="1"/>
          </p:cNvSpPr>
          <p:nvPr/>
        </p:nvSpPr>
        <p:spPr bwMode="auto">
          <a:xfrm rot="5400000">
            <a:off x="323528" y="3284984"/>
            <a:ext cx="864096" cy="720080"/>
          </a:xfrm>
          <a:prstGeom prst="bentUpArrow">
            <a:avLst>
              <a:gd name="adj1" fmla="val 25000"/>
              <a:gd name="adj2" fmla="val 34438"/>
              <a:gd name="adj3" fmla="val 31864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 altLang="ja-JP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 rot="5400000">
            <a:off x="-36512" y="4365104"/>
            <a:ext cx="1872208" cy="1008112"/>
          </a:xfrm>
          <a:prstGeom prst="bentUpArrow">
            <a:avLst>
              <a:gd name="adj1" fmla="val 18871"/>
              <a:gd name="adj2" fmla="val 27084"/>
              <a:gd name="adj3" fmla="val 29413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 altLang="ja-JP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23TGp_edu_light_v2">
  <a:themeElements>
    <a:clrScheme name="223tgp_edu_light 3">
      <a:dk1>
        <a:srgbClr val="000000"/>
      </a:dk1>
      <a:lt1>
        <a:srgbClr val="FFFFFF"/>
      </a:lt1>
      <a:dk2>
        <a:srgbClr val="7A4832"/>
      </a:dk2>
      <a:lt2>
        <a:srgbClr val="DDDDDD"/>
      </a:lt2>
      <a:accent1>
        <a:srgbClr val="A18537"/>
      </a:accent1>
      <a:accent2>
        <a:srgbClr val="518D47"/>
      </a:accent2>
      <a:accent3>
        <a:srgbClr val="FFFFFF"/>
      </a:accent3>
      <a:accent4>
        <a:srgbClr val="000000"/>
      </a:accent4>
      <a:accent5>
        <a:srgbClr val="CDC2AE"/>
      </a:accent5>
      <a:accent6>
        <a:srgbClr val="497F3F"/>
      </a:accent6>
      <a:hlink>
        <a:srgbClr val="844B91"/>
      </a:hlink>
      <a:folHlink>
        <a:srgbClr val="90A8B0"/>
      </a:folHlink>
    </a:clrScheme>
    <a:fontScheme name="223tgp_edu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23tgp_edu_light 1">
        <a:dk1>
          <a:srgbClr val="000066"/>
        </a:dk1>
        <a:lt1>
          <a:srgbClr val="FFFFFF"/>
        </a:lt1>
        <a:dk2>
          <a:srgbClr val="0D5597"/>
        </a:dk2>
        <a:lt2>
          <a:srgbClr val="DDDDDD"/>
        </a:lt2>
        <a:accent1>
          <a:srgbClr val="428E71"/>
        </a:accent1>
        <a:accent2>
          <a:srgbClr val="3F90BD"/>
        </a:accent2>
        <a:accent3>
          <a:srgbClr val="FFFFFF"/>
        </a:accent3>
        <a:accent4>
          <a:srgbClr val="000056"/>
        </a:accent4>
        <a:accent5>
          <a:srgbClr val="B0C6BB"/>
        </a:accent5>
        <a:accent6>
          <a:srgbClr val="3882AB"/>
        </a:accent6>
        <a:hlink>
          <a:srgbClr val="99A75F"/>
        </a:hlink>
        <a:folHlink>
          <a:srgbClr val="BCC8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3tgp_edu_light 2">
        <a:dk1>
          <a:srgbClr val="30311D"/>
        </a:dk1>
        <a:lt1>
          <a:srgbClr val="FFFFFF"/>
        </a:lt1>
        <a:dk2>
          <a:srgbClr val="866D10"/>
        </a:dk2>
        <a:lt2>
          <a:srgbClr val="DDDDDD"/>
        </a:lt2>
        <a:accent1>
          <a:srgbClr val="345C22"/>
        </a:accent1>
        <a:accent2>
          <a:srgbClr val="93B75F"/>
        </a:accent2>
        <a:accent3>
          <a:srgbClr val="FFFFFF"/>
        </a:accent3>
        <a:accent4>
          <a:srgbClr val="272817"/>
        </a:accent4>
        <a:accent5>
          <a:srgbClr val="AEB5AB"/>
        </a:accent5>
        <a:accent6>
          <a:srgbClr val="85A655"/>
        </a:accent6>
        <a:hlink>
          <a:srgbClr val="557B97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3tgp_edu_light 3">
        <a:dk1>
          <a:srgbClr val="000000"/>
        </a:dk1>
        <a:lt1>
          <a:srgbClr val="FFFFFF"/>
        </a:lt1>
        <a:dk2>
          <a:srgbClr val="7A4832"/>
        </a:dk2>
        <a:lt2>
          <a:srgbClr val="DDDDDD"/>
        </a:lt2>
        <a:accent1>
          <a:srgbClr val="A18537"/>
        </a:accent1>
        <a:accent2>
          <a:srgbClr val="518D47"/>
        </a:accent2>
        <a:accent3>
          <a:srgbClr val="FFFFFF"/>
        </a:accent3>
        <a:accent4>
          <a:srgbClr val="000000"/>
        </a:accent4>
        <a:accent5>
          <a:srgbClr val="CDC2AE"/>
        </a:accent5>
        <a:accent6>
          <a:srgbClr val="497F3F"/>
        </a:accent6>
        <a:hlink>
          <a:srgbClr val="844B91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965</Words>
  <Application>Microsoft Office PowerPoint</Application>
  <PresentationFormat>如螢幕大小 (4:3)</PresentationFormat>
  <Paragraphs>118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MS PGothic</vt:lpstr>
      <vt:lpstr>新細明體</vt:lpstr>
      <vt:lpstr>標楷體</vt:lpstr>
      <vt:lpstr>Arial</vt:lpstr>
      <vt:lpstr>Calibri</vt:lpstr>
      <vt:lpstr>Times New Roman</vt:lpstr>
      <vt:lpstr>Verdana</vt:lpstr>
      <vt:lpstr>Wingdings</vt:lpstr>
      <vt:lpstr>223TGp_edu_light_v2</vt:lpstr>
      <vt:lpstr>替換式數學教材模組 編製與應用</vt:lpstr>
      <vt:lpstr>壹、特定式數學障礙的問題 (DSM-V, 2013)</vt:lpstr>
      <vt:lpstr>貳、數學教學之一般性策略Ⅰ(Blanton &amp; Kaput, 2005) </vt:lpstr>
      <vt:lpstr>貳、數學教學之一般性策略Ⅱ (陳嘉皇，2007)</vt:lpstr>
      <vt:lpstr>參、替換式數學概念I</vt:lpstr>
      <vt:lpstr>參、替換式數學概念Ⅱ</vt:lpstr>
      <vt:lpstr>肆、替換式數學模組範例（三年級為例）</vt:lpstr>
      <vt:lpstr>肆、替換式數學模組範例（三年級為例）</vt:lpstr>
      <vt:lpstr>肆、替換式數學模組範例（三年級為例）</vt:lpstr>
      <vt:lpstr>肆、替換式數學模組範例（三年級為例）</vt:lpstr>
      <vt:lpstr>肆、替換式數學模組範例（三年級為例）</vt:lpstr>
      <vt:lpstr>肆、替換式數學模組範例（三年級為例）</vt:lpstr>
      <vt:lpstr>肆、替換式數學模組範例（三年級為例）</vt:lpstr>
      <vt:lpstr>肆、替換式數學模組範例（三年級為例）</vt:lpstr>
      <vt:lpstr>肆、替換式數學模組範例（三年級為例）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替換式數學教材模組 編製與應用</dc:title>
  <dc:creator>wen</dc:creator>
  <cp:lastModifiedBy>yrmeng</cp:lastModifiedBy>
  <cp:revision>28</cp:revision>
  <dcterms:created xsi:type="dcterms:W3CDTF">2014-07-18T01:41:58Z</dcterms:created>
  <dcterms:modified xsi:type="dcterms:W3CDTF">2017-08-24T10:14:37Z</dcterms:modified>
</cp:coreProperties>
</file>